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26"/>
  </p:notesMasterIdLst>
  <p:sldIdLst>
    <p:sldId id="257" r:id="rId3"/>
    <p:sldId id="260" r:id="rId4"/>
    <p:sldId id="259" r:id="rId5"/>
    <p:sldId id="261" r:id="rId6"/>
    <p:sldId id="262" r:id="rId7"/>
    <p:sldId id="263" r:id="rId8"/>
    <p:sldId id="264" r:id="rId9"/>
    <p:sldId id="265" r:id="rId10"/>
    <p:sldId id="266" r:id="rId11"/>
    <p:sldId id="268" r:id="rId12"/>
    <p:sldId id="269" r:id="rId13"/>
    <p:sldId id="271" r:id="rId14"/>
    <p:sldId id="272" r:id="rId15"/>
    <p:sldId id="274" r:id="rId16"/>
    <p:sldId id="275" r:id="rId17"/>
    <p:sldId id="276" r:id="rId18"/>
    <p:sldId id="277" r:id="rId19"/>
    <p:sldId id="278" r:id="rId20"/>
    <p:sldId id="279" r:id="rId21"/>
    <p:sldId id="280" r:id="rId22"/>
    <p:sldId id="281" r:id="rId23"/>
    <p:sldId id="282" r:id="rId24"/>
    <p:sldId id="273"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5400" autoAdjust="0"/>
  </p:normalViewPr>
  <p:slideViewPr>
    <p:cSldViewPr snapToGrid="0">
      <p:cViewPr varScale="1">
        <p:scale>
          <a:sx n="89" d="100"/>
          <a:sy n="89" d="100"/>
        </p:scale>
        <p:origin x="466"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notesMaster" Target="notesMasters/notesMaster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1108359-4BEE-4C81-A37B-514EF32C6B71}" type="datetimeFigureOut">
              <a:rPr lang="en-US" smtClean="0"/>
              <a:t>10-Jun-21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9D95FD1-AD93-4E05-89F5-D0C379784283}" type="slidenum">
              <a:rPr lang="en-US" smtClean="0"/>
              <a:t>‹#›</a:t>
            </a:fld>
            <a:endParaRPr lang="en-US"/>
          </a:p>
        </p:txBody>
      </p:sp>
    </p:spTree>
    <p:extLst>
      <p:ext uri="{BB962C8B-B14F-4D97-AF65-F5344CB8AC3E}">
        <p14:creationId xmlns:p14="http://schemas.microsoft.com/office/powerpoint/2010/main" val="39456037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762EF118-E226-42FD-B372-9D0D3C460F8E}" type="datetime1">
              <a:rPr lang="zh-CN" altLang="en-US" smtClean="0"/>
              <a:t>2021/6/10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925399-2D88-439B-971E-22D19E84FD36}" type="slidenum">
              <a:rPr lang="en-US" smtClean="0"/>
              <a:t>‹#›</a:t>
            </a:fld>
            <a:endParaRPr lang="en-US"/>
          </a:p>
        </p:txBody>
      </p:sp>
    </p:spTree>
    <p:extLst>
      <p:ext uri="{BB962C8B-B14F-4D97-AF65-F5344CB8AC3E}">
        <p14:creationId xmlns:p14="http://schemas.microsoft.com/office/powerpoint/2010/main" val="2625403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01E04BC-C6B7-4C8D-9E52-BDFF03F7F6B6}" type="datetime1">
              <a:rPr lang="zh-CN" altLang="en-US" smtClean="0"/>
              <a:t>2021/6/10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925399-2D88-439B-971E-22D19E84FD36}" type="slidenum">
              <a:rPr lang="en-US" smtClean="0"/>
              <a:t>‹#›</a:t>
            </a:fld>
            <a:endParaRPr lang="en-US"/>
          </a:p>
        </p:txBody>
      </p:sp>
    </p:spTree>
    <p:extLst>
      <p:ext uri="{BB962C8B-B14F-4D97-AF65-F5344CB8AC3E}">
        <p14:creationId xmlns:p14="http://schemas.microsoft.com/office/powerpoint/2010/main" val="38085365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951C2F6-6DA6-4F9C-A0DB-608AC5199282}" type="datetime1">
              <a:rPr lang="zh-CN" altLang="en-US" smtClean="0"/>
              <a:t>2021/6/10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925399-2D88-439B-971E-22D19E84FD36}" type="slidenum">
              <a:rPr lang="en-US" smtClean="0"/>
              <a:t>‹#›</a:t>
            </a:fld>
            <a:endParaRPr lang="en-US"/>
          </a:p>
        </p:txBody>
      </p:sp>
    </p:spTree>
    <p:extLst>
      <p:ext uri="{BB962C8B-B14F-4D97-AF65-F5344CB8AC3E}">
        <p14:creationId xmlns:p14="http://schemas.microsoft.com/office/powerpoint/2010/main" val="344802366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371601"/>
            <a:ext cx="10464800" cy="1927225"/>
          </a:xfrm>
        </p:spPr>
        <p:txBody>
          <a:bodyPr anchor="b">
            <a:noAutofit/>
          </a:bodyPr>
          <a:lstStyle>
            <a:lvl1pPr>
              <a:defRPr sz="5400" cap="all" baseline="0"/>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914400" y="3505200"/>
            <a:ext cx="8534400" cy="1752600"/>
          </a:xfrm>
        </p:spPr>
        <p:txBody>
          <a:bodyPr/>
          <a:lstStyle>
            <a:lvl1pPr marL="0" indent="0" algn="l">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en-US" dirty="0"/>
          </a:p>
        </p:txBody>
      </p:sp>
      <p:sp>
        <p:nvSpPr>
          <p:cNvPr id="4" name="Date Placeholder 3"/>
          <p:cNvSpPr>
            <a:spLocks noGrp="1"/>
          </p:cNvSpPr>
          <p:nvPr>
            <p:ph type="dt" sz="half" idx="10"/>
          </p:nvPr>
        </p:nvSpPr>
        <p:spPr/>
        <p:txBody>
          <a:bodyPr/>
          <a:lstStyle/>
          <a:p>
            <a:fld id="{0E55FBAB-23C5-4B19-8511-ADFC4C16F0EA}" type="datetime1">
              <a:rPr kumimoji="1" lang="zh-CN" altLang="en-US" smtClean="0"/>
              <a:t>2021/6/10</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B533ECDC-B0B8-1F4C-9C24-360A9D3A53A8}" type="slidenum">
              <a:rPr kumimoji="1" lang="zh-CN" altLang="en-US" smtClean="0"/>
              <a:t>‹#›</a:t>
            </a:fld>
            <a:endParaRPr kumimoji="1" lang="zh-CN" altLang="en-US"/>
          </a:p>
        </p:txBody>
      </p:sp>
      <p:cxnSp>
        <p:nvCxnSpPr>
          <p:cNvPr id="8" name="Straight Connector 7"/>
          <p:cNvCxnSpPr/>
          <p:nvPr/>
        </p:nvCxnSpPr>
        <p:spPr>
          <a:xfrm>
            <a:off x="914400" y="2952331"/>
            <a:ext cx="104648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0339838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a:p>
        </p:txBody>
      </p:sp>
      <p:sp>
        <p:nvSpPr>
          <p:cNvPr id="3" name="Content Placeholder 2"/>
          <p:cNvSpPr>
            <a:spLocks noGrp="1"/>
          </p:cNvSpPr>
          <p:nvPr>
            <p:ph idx="1"/>
          </p:nvPr>
        </p:nvSpPr>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a:p>
        </p:txBody>
      </p:sp>
      <p:sp>
        <p:nvSpPr>
          <p:cNvPr id="4" name="Date Placeholder 3"/>
          <p:cNvSpPr>
            <a:spLocks noGrp="1"/>
          </p:cNvSpPr>
          <p:nvPr>
            <p:ph type="dt" sz="half" idx="10"/>
          </p:nvPr>
        </p:nvSpPr>
        <p:spPr/>
        <p:txBody>
          <a:bodyPr/>
          <a:lstStyle/>
          <a:p>
            <a:fld id="{7176A84C-6670-413A-B7A3-686420DDAEB9}" type="datetime1">
              <a:rPr kumimoji="1" lang="zh-CN" altLang="en-US" smtClean="0"/>
              <a:t>2021/6/10</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B533ECDC-B0B8-1F4C-9C24-360A9D3A53A8}" type="slidenum">
              <a:rPr kumimoji="1" lang="zh-CN" altLang="en-US" smtClean="0"/>
              <a:t>‹#›</a:t>
            </a:fld>
            <a:endParaRPr kumimoji="1" lang="zh-CN" altLang="en-US"/>
          </a:p>
        </p:txBody>
      </p:sp>
    </p:spTree>
    <p:extLst>
      <p:ext uri="{BB962C8B-B14F-4D97-AF65-F5344CB8AC3E}">
        <p14:creationId xmlns:p14="http://schemas.microsoft.com/office/powerpoint/2010/main" val="251008578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963084" y="2362201"/>
            <a:ext cx="10363200" cy="2200275"/>
          </a:xfrm>
        </p:spPr>
        <p:txBody>
          <a:bodyPr anchor="b">
            <a:normAutofit/>
          </a:bodyPr>
          <a:lstStyle>
            <a:lvl1pPr algn="l">
              <a:defRPr sz="4800" b="0" cap="all"/>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963084" y="4626865"/>
            <a:ext cx="10363200" cy="1500187"/>
          </a:xfrm>
        </p:spPr>
        <p:txBody>
          <a:bodyPr anchor="t">
            <a:normAutofit/>
          </a:bodyPr>
          <a:lstStyle>
            <a:lvl1pPr marL="0" indent="0">
              <a:buNone/>
              <a:defRPr sz="24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91F6F805-5A02-438F-A659-C9A2A6759F62}" type="datetime1">
              <a:rPr kumimoji="1" lang="zh-CN" altLang="en-US" smtClean="0"/>
              <a:t>2021/6/10</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B533ECDC-B0B8-1F4C-9C24-360A9D3A53A8}" type="slidenum">
              <a:rPr kumimoji="1" lang="zh-CN" altLang="en-US" smtClean="0"/>
              <a:t>‹#›</a:t>
            </a:fld>
            <a:endParaRPr kumimoji="1" lang="zh-CN" altLang="en-US"/>
          </a:p>
        </p:txBody>
      </p:sp>
      <p:cxnSp>
        <p:nvCxnSpPr>
          <p:cNvPr id="7" name="Straight Connector 6"/>
          <p:cNvCxnSpPr/>
          <p:nvPr/>
        </p:nvCxnSpPr>
        <p:spPr>
          <a:xfrm>
            <a:off x="975360" y="4599432"/>
            <a:ext cx="104648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7964397"/>
      </p:ext>
    </p:extLst>
  </p:cSld>
  <p:clrMapOvr>
    <a:overrideClrMapping bg1="dk1" tx1="lt1" bg2="dk2" tx2="lt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a:p>
        </p:txBody>
      </p:sp>
      <p:sp>
        <p:nvSpPr>
          <p:cNvPr id="3" name="Content Placeholder 2"/>
          <p:cNvSpPr>
            <a:spLocks noGrp="1"/>
          </p:cNvSpPr>
          <p:nvPr>
            <p:ph sz="half" idx="1"/>
          </p:nvPr>
        </p:nvSpPr>
        <p:spPr>
          <a:xfrm>
            <a:off x="609600" y="1673352"/>
            <a:ext cx="53848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Content Placeholder 3"/>
          <p:cNvSpPr>
            <a:spLocks noGrp="1"/>
          </p:cNvSpPr>
          <p:nvPr>
            <p:ph sz="half" idx="2"/>
          </p:nvPr>
        </p:nvSpPr>
        <p:spPr>
          <a:xfrm>
            <a:off x="6197600" y="1673352"/>
            <a:ext cx="53848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5" name="Date Placeholder 4"/>
          <p:cNvSpPr>
            <a:spLocks noGrp="1"/>
          </p:cNvSpPr>
          <p:nvPr>
            <p:ph type="dt" sz="half" idx="10"/>
          </p:nvPr>
        </p:nvSpPr>
        <p:spPr/>
        <p:txBody>
          <a:bodyPr/>
          <a:lstStyle/>
          <a:p>
            <a:fld id="{4B8FB0A8-C985-4E60-AB35-E69D889358CF}" type="datetime1">
              <a:rPr kumimoji="1" lang="zh-CN" altLang="en-US" smtClean="0"/>
              <a:t>2021/6/10</a:t>
            </a:fld>
            <a:endParaRPr kumimoji="1" lang="zh-CN" altLang="en-US"/>
          </a:p>
        </p:txBody>
      </p:sp>
      <p:sp>
        <p:nvSpPr>
          <p:cNvPr id="6" name="Footer Placeholder 5"/>
          <p:cNvSpPr>
            <a:spLocks noGrp="1"/>
          </p:cNvSpPr>
          <p:nvPr>
            <p:ph type="ftr" sz="quarter" idx="11"/>
          </p:nvPr>
        </p:nvSpPr>
        <p:spPr/>
        <p:txBody>
          <a:bodyPr/>
          <a:lstStyle/>
          <a:p>
            <a:endParaRPr kumimoji="1" lang="zh-CN" altLang="en-US"/>
          </a:p>
        </p:txBody>
      </p:sp>
      <p:sp>
        <p:nvSpPr>
          <p:cNvPr id="7" name="Slide Number Placeholder 6"/>
          <p:cNvSpPr>
            <a:spLocks noGrp="1"/>
          </p:cNvSpPr>
          <p:nvPr>
            <p:ph type="sldNum" sz="quarter" idx="12"/>
          </p:nvPr>
        </p:nvSpPr>
        <p:spPr/>
        <p:txBody>
          <a:bodyPr/>
          <a:lstStyle/>
          <a:p>
            <a:fld id="{B533ECDC-B0B8-1F4C-9C24-360A9D3A53A8}" type="slidenum">
              <a:rPr kumimoji="1" lang="zh-CN" altLang="en-US" smtClean="0"/>
              <a:t>‹#›</a:t>
            </a:fld>
            <a:endParaRPr kumimoji="1" lang="zh-CN" altLang="en-US"/>
          </a:p>
        </p:txBody>
      </p:sp>
    </p:spTree>
    <p:extLst>
      <p:ext uri="{BB962C8B-B14F-4D97-AF65-F5344CB8AC3E}">
        <p14:creationId xmlns:p14="http://schemas.microsoft.com/office/powerpoint/2010/main" val="373593530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609600" y="1676400"/>
            <a:ext cx="524256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Content Placeholder 3"/>
          <p:cNvSpPr>
            <a:spLocks noGrp="1"/>
          </p:cNvSpPr>
          <p:nvPr>
            <p:ph sz="half" idx="2"/>
          </p:nvPr>
        </p:nvSpPr>
        <p:spPr>
          <a:xfrm>
            <a:off x="609600" y="2438400"/>
            <a:ext cx="524256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5" name="Text Placeholder 4"/>
          <p:cNvSpPr>
            <a:spLocks noGrp="1"/>
          </p:cNvSpPr>
          <p:nvPr>
            <p:ph type="body" sz="quarter" idx="3"/>
          </p:nvPr>
        </p:nvSpPr>
        <p:spPr>
          <a:xfrm>
            <a:off x="6339840" y="1676400"/>
            <a:ext cx="524256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Content Placeholder 5"/>
          <p:cNvSpPr>
            <a:spLocks noGrp="1"/>
          </p:cNvSpPr>
          <p:nvPr>
            <p:ph sz="quarter" idx="4"/>
          </p:nvPr>
        </p:nvSpPr>
        <p:spPr>
          <a:xfrm>
            <a:off x="6339840" y="2438400"/>
            <a:ext cx="524256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7" name="Date Placeholder 6"/>
          <p:cNvSpPr>
            <a:spLocks noGrp="1"/>
          </p:cNvSpPr>
          <p:nvPr>
            <p:ph type="dt" sz="half" idx="10"/>
          </p:nvPr>
        </p:nvSpPr>
        <p:spPr/>
        <p:txBody>
          <a:bodyPr/>
          <a:lstStyle/>
          <a:p>
            <a:fld id="{8D272BE7-986D-4BCC-BE04-AA4A3012FE4B}" type="datetime1">
              <a:rPr kumimoji="1" lang="zh-CN" altLang="en-US" smtClean="0"/>
              <a:t>2021/6/10</a:t>
            </a:fld>
            <a:endParaRPr kumimoji="1" lang="zh-CN" altLang="en-US"/>
          </a:p>
        </p:txBody>
      </p:sp>
      <p:sp>
        <p:nvSpPr>
          <p:cNvPr id="8" name="Footer Placeholder 7"/>
          <p:cNvSpPr>
            <a:spLocks noGrp="1"/>
          </p:cNvSpPr>
          <p:nvPr>
            <p:ph type="ftr" sz="quarter" idx="11"/>
          </p:nvPr>
        </p:nvSpPr>
        <p:spPr/>
        <p:txBody>
          <a:bodyPr/>
          <a:lstStyle/>
          <a:p>
            <a:endParaRPr kumimoji="1" lang="zh-CN" altLang="en-US"/>
          </a:p>
        </p:txBody>
      </p:sp>
      <p:sp>
        <p:nvSpPr>
          <p:cNvPr id="9" name="Slide Number Placeholder 8"/>
          <p:cNvSpPr>
            <a:spLocks noGrp="1"/>
          </p:cNvSpPr>
          <p:nvPr>
            <p:ph type="sldNum" sz="quarter" idx="12"/>
          </p:nvPr>
        </p:nvSpPr>
        <p:spPr/>
        <p:txBody>
          <a:bodyPr/>
          <a:lstStyle/>
          <a:p>
            <a:fld id="{B533ECDC-B0B8-1F4C-9C24-360A9D3A53A8}" type="slidenum">
              <a:rPr kumimoji="1" lang="zh-CN" altLang="en-US" smtClean="0"/>
              <a:t>‹#›</a:t>
            </a:fld>
            <a:endParaRPr kumimoji="1" lang="zh-CN" altLang="en-US"/>
          </a:p>
        </p:txBody>
      </p:sp>
      <p:cxnSp>
        <p:nvCxnSpPr>
          <p:cNvPr id="11" name="Straight Connector 10"/>
          <p:cNvCxnSpPr/>
          <p:nvPr/>
        </p:nvCxnSpPr>
        <p:spPr>
          <a:xfrm rot="5400000">
            <a:off x="3741949" y="4045691"/>
            <a:ext cx="4709160" cy="1059"/>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457871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a:p>
        </p:txBody>
      </p:sp>
      <p:sp>
        <p:nvSpPr>
          <p:cNvPr id="3" name="Date Placeholder 2"/>
          <p:cNvSpPr>
            <a:spLocks noGrp="1"/>
          </p:cNvSpPr>
          <p:nvPr>
            <p:ph type="dt" sz="half" idx="10"/>
          </p:nvPr>
        </p:nvSpPr>
        <p:spPr/>
        <p:txBody>
          <a:bodyPr/>
          <a:lstStyle/>
          <a:p>
            <a:fld id="{9A477950-38AB-4283-8315-5582C449267B}" type="datetime1">
              <a:rPr kumimoji="1" lang="zh-CN" altLang="en-US" smtClean="0"/>
              <a:t>2021/6/10</a:t>
            </a:fld>
            <a:endParaRPr kumimoji="1" lang="zh-CN" altLang="en-US"/>
          </a:p>
        </p:txBody>
      </p:sp>
      <p:sp>
        <p:nvSpPr>
          <p:cNvPr id="4" name="Footer Placeholder 3"/>
          <p:cNvSpPr>
            <a:spLocks noGrp="1"/>
          </p:cNvSpPr>
          <p:nvPr>
            <p:ph type="ftr" sz="quarter" idx="11"/>
          </p:nvPr>
        </p:nvSpPr>
        <p:spPr/>
        <p:txBody>
          <a:bodyPr/>
          <a:lstStyle/>
          <a:p>
            <a:endParaRPr kumimoji="1" lang="zh-CN" altLang="en-US"/>
          </a:p>
        </p:txBody>
      </p:sp>
      <p:sp>
        <p:nvSpPr>
          <p:cNvPr id="5" name="Slide Number Placeholder 4"/>
          <p:cNvSpPr>
            <a:spLocks noGrp="1"/>
          </p:cNvSpPr>
          <p:nvPr>
            <p:ph type="sldNum" sz="quarter" idx="12"/>
          </p:nvPr>
        </p:nvSpPr>
        <p:spPr/>
        <p:txBody>
          <a:bodyPr/>
          <a:lstStyle/>
          <a:p>
            <a:fld id="{B533ECDC-B0B8-1F4C-9C24-360A9D3A53A8}" type="slidenum">
              <a:rPr kumimoji="1" lang="zh-CN" altLang="en-US" smtClean="0"/>
              <a:t>‹#›</a:t>
            </a:fld>
            <a:endParaRPr kumimoji="1" lang="zh-CN" altLang="en-US"/>
          </a:p>
        </p:txBody>
      </p:sp>
    </p:spTree>
    <p:extLst>
      <p:ext uri="{BB962C8B-B14F-4D97-AF65-F5344CB8AC3E}">
        <p14:creationId xmlns:p14="http://schemas.microsoft.com/office/powerpoint/2010/main" val="300178375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4B8EF73-1E3C-48E2-9166-A6BAF53056EC}" type="datetime1">
              <a:rPr kumimoji="1" lang="zh-CN" altLang="en-US" smtClean="0"/>
              <a:t>2021/6/10</a:t>
            </a:fld>
            <a:endParaRPr kumimoji="1" lang="zh-CN" altLang="en-US"/>
          </a:p>
        </p:txBody>
      </p:sp>
      <p:sp>
        <p:nvSpPr>
          <p:cNvPr id="3" name="Footer Placeholder 2"/>
          <p:cNvSpPr>
            <a:spLocks noGrp="1"/>
          </p:cNvSpPr>
          <p:nvPr>
            <p:ph type="ftr" sz="quarter" idx="11"/>
          </p:nvPr>
        </p:nvSpPr>
        <p:spPr/>
        <p:txBody>
          <a:bodyPr/>
          <a:lstStyle/>
          <a:p>
            <a:endParaRPr kumimoji="1" lang="zh-CN" altLang="en-US"/>
          </a:p>
        </p:txBody>
      </p:sp>
      <p:sp>
        <p:nvSpPr>
          <p:cNvPr id="4" name="Slide Number Placeholder 3"/>
          <p:cNvSpPr>
            <a:spLocks noGrp="1"/>
          </p:cNvSpPr>
          <p:nvPr>
            <p:ph type="sldNum" sz="quarter" idx="12"/>
          </p:nvPr>
        </p:nvSpPr>
        <p:spPr/>
        <p:txBody>
          <a:bodyPr/>
          <a:lstStyle/>
          <a:p>
            <a:fld id="{B533ECDC-B0B8-1F4C-9C24-360A9D3A53A8}" type="slidenum">
              <a:rPr kumimoji="1" lang="zh-CN" altLang="en-US" smtClean="0"/>
              <a:t>‹#›</a:t>
            </a:fld>
            <a:endParaRPr kumimoji="1" lang="zh-CN" altLang="en-US"/>
          </a:p>
        </p:txBody>
      </p:sp>
    </p:spTree>
    <p:extLst>
      <p:ext uri="{BB962C8B-B14F-4D97-AF65-F5344CB8AC3E}">
        <p14:creationId xmlns:p14="http://schemas.microsoft.com/office/powerpoint/2010/main" val="368716396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09600" y="792080"/>
            <a:ext cx="2852928" cy="1261872"/>
          </a:xfrm>
        </p:spPr>
        <p:txBody>
          <a:bodyPr anchor="b">
            <a:noAutofit/>
          </a:bodyPr>
          <a:lstStyle>
            <a:lvl1pPr algn="l">
              <a:defRPr sz="2400" b="0"/>
            </a:lvl1pPr>
          </a:lstStyle>
          <a:p>
            <a:r>
              <a:rPr lang="zh-CN" altLang="en-US" smtClean="0"/>
              <a:t>单击此处编辑母版标题样式</a:t>
            </a:r>
            <a:endParaRPr lang="en-US" dirty="0"/>
          </a:p>
        </p:txBody>
      </p:sp>
      <p:sp>
        <p:nvSpPr>
          <p:cNvPr id="3" name="Content Placeholder 2"/>
          <p:cNvSpPr>
            <a:spLocks noGrp="1"/>
          </p:cNvSpPr>
          <p:nvPr>
            <p:ph idx="1"/>
          </p:nvPr>
        </p:nvSpPr>
        <p:spPr>
          <a:xfrm>
            <a:off x="3962400" y="792080"/>
            <a:ext cx="7620000" cy="55778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Text Placeholder 3"/>
          <p:cNvSpPr>
            <a:spLocks noGrp="1"/>
          </p:cNvSpPr>
          <p:nvPr>
            <p:ph type="body" sz="half" idx="2"/>
          </p:nvPr>
        </p:nvSpPr>
        <p:spPr>
          <a:xfrm>
            <a:off x="609601" y="2130553"/>
            <a:ext cx="2852928" cy="424361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E8D8147F-BFA4-4588-800F-F1269CF19310}" type="datetime1">
              <a:rPr kumimoji="1" lang="zh-CN" altLang="en-US" smtClean="0"/>
              <a:t>2021/6/10</a:t>
            </a:fld>
            <a:endParaRPr kumimoji="1" lang="zh-CN" altLang="en-US"/>
          </a:p>
        </p:txBody>
      </p:sp>
      <p:sp>
        <p:nvSpPr>
          <p:cNvPr id="6" name="Footer Placeholder 5"/>
          <p:cNvSpPr>
            <a:spLocks noGrp="1"/>
          </p:cNvSpPr>
          <p:nvPr>
            <p:ph type="ftr" sz="quarter" idx="11"/>
          </p:nvPr>
        </p:nvSpPr>
        <p:spPr/>
        <p:txBody>
          <a:bodyPr/>
          <a:lstStyle/>
          <a:p>
            <a:endParaRPr kumimoji="1" lang="zh-CN" altLang="en-US"/>
          </a:p>
        </p:txBody>
      </p:sp>
      <p:sp>
        <p:nvSpPr>
          <p:cNvPr id="7" name="Slide Number Placeholder 6"/>
          <p:cNvSpPr>
            <a:spLocks noGrp="1"/>
          </p:cNvSpPr>
          <p:nvPr>
            <p:ph type="sldNum" sz="quarter" idx="12"/>
          </p:nvPr>
        </p:nvSpPr>
        <p:spPr/>
        <p:txBody>
          <a:bodyPr/>
          <a:lstStyle/>
          <a:p>
            <a:fld id="{B533ECDC-B0B8-1F4C-9C24-360A9D3A53A8}" type="slidenum">
              <a:rPr kumimoji="1" lang="zh-CN" altLang="en-US" smtClean="0"/>
              <a:t>‹#›</a:t>
            </a:fld>
            <a:endParaRPr kumimoji="1" lang="zh-CN" altLang="en-US"/>
          </a:p>
        </p:txBody>
      </p:sp>
      <p:cxnSp>
        <p:nvCxnSpPr>
          <p:cNvPr id="9" name="Straight Connector 8"/>
          <p:cNvCxnSpPr/>
          <p:nvPr/>
        </p:nvCxnSpPr>
        <p:spPr>
          <a:xfrm rot="5400000">
            <a:off x="912152" y="3579942"/>
            <a:ext cx="5577840" cy="2117"/>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059231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5C46D68-C76A-4C0F-8A26-DEAB9536DE49}" type="datetime1">
              <a:rPr lang="zh-CN" altLang="en-US" smtClean="0"/>
              <a:t>2021/6/10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925399-2D88-439B-971E-22D19E84FD36}" type="slidenum">
              <a:rPr lang="en-US" smtClean="0"/>
              <a:t>‹#›</a:t>
            </a:fld>
            <a:endParaRPr lang="en-US"/>
          </a:p>
        </p:txBody>
      </p:sp>
    </p:spTree>
    <p:extLst>
      <p:ext uri="{BB962C8B-B14F-4D97-AF65-F5344CB8AC3E}">
        <p14:creationId xmlns:p14="http://schemas.microsoft.com/office/powerpoint/2010/main" val="124389504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09600" y="792480"/>
            <a:ext cx="2856907" cy="1264920"/>
          </a:xfrm>
        </p:spPr>
        <p:txBody>
          <a:bodyPr anchor="b">
            <a:normAutofit/>
          </a:bodyPr>
          <a:lstStyle>
            <a:lvl1pPr algn="l">
              <a:defRPr sz="2400" b="0"/>
            </a:lvl1pPr>
          </a:lstStyle>
          <a:p>
            <a:r>
              <a:rPr lang="zh-CN" altLang="en-US" smtClean="0"/>
              <a:t>单击此处编辑母版标题样式</a:t>
            </a:r>
            <a:endParaRPr lang="en-US" dirty="0"/>
          </a:p>
        </p:txBody>
      </p:sp>
      <p:sp>
        <p:nvSpPr>
          <p:cNvPr id="3" name="Picture Placeholder 2"/>
          <p:cNvSpPr>
            <a:spLocks noGrp="1"/>
          </p:cNvSpPr>
          <p:nvPr>
            <p:ph type="pic" idx="1"/>
          </p:nvPr>
        </p:nvSpPr>
        <p:spPr>
          <a:xfrm>
            <a:off x="3811480" y="838201"/>
            <a:ext cx="7872520" cy="5500456"/>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将图片拖动到占位符，或单击添加图标</a:t>
            </a:r>
            <a:endParaRPr lang="en-US" dirty="0"/>
          </a:p>
        </p:txBody>
      </p:sp>
      <p:sp>
        <p:nvSpPr>
          <p:cNvPr id="4" name="Text Placeholder 3"/>
          <p:cNvSpPr>
            <a:spLocks noGrp="1"/>
          </p:cNvSpPr>
          <p:nvPr>
            <p:ph type="body" sz="half" idx="2"/>
          </p:nvPr>
        </p:nvSpPr>
        <p:spPr>
          <a:xfrm>
            <a:off x="609600" y="2133600"/>
            <a:ext cx="2852928" cy="424281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D921C597-EAAE-4FAC-8345-90CC4725B2E0}" type="datetime1">
              <a:rPr kumimoji="1" lang="zh-CN" altLang="en-US" smtClean="0"/>
              <a:t>2021/6/10</a:t>
            </a:fld>
            <a:endParaRPr kumimoji="1" lang="zh-CN" altLang="en-US"/>
          </a:p>
        </p:txBody>
      </p:sp>
      <p:sp>
        <p:nvSpPr>
          <p:cNvPr id="6" name="Footer Placeholder 5"/>
          <p:cNvSpPr>
            <a:spLocks noGrp="1"/>
          </p:cNvSpPr>
          <p:nvPr>
            <p:ph type="ftr" sz="quarter" idx="11"/>
          </p:nvPr>
        </p:nvSpPr>
        <p:spPr/>
        <p:txBody>
          <a:bodyPr/>
          <a:lstStyle/>
          <a:p>
            <a:endParaRPr kumimoji="1" lang="zh-CN" altLang="en-US"/>
          </a:p>
        </p:txBody>
      </p:sp>
      <p:sp>
        <p:nvSpPr>
          <p:cNvPr id="7" name="Slide Number Placeholder 6"/>
          <p:cNvSpPr>
            <a:spLocks noGrp="1"/>
          </p:cNvSpPr>
          <p:nvPr>
            <p:ph type="sldNum" sz="quarter" idx="12"/>
          </p:nvPr>
        </p:nvSpPr>
        <p:spPr/>
        <p:txBody>
          <a:bodyPr/>
          <a:lstStyle/>
          <a:p>
            <a:fld id="{B533ECDC-B0B8-1F4C-9C24-360A9D3A53A8}" type="slidenum">
              <a:rPr kumimoji="1" lang="zh-CN" altLang="en-US" smtClean="0"/>
              <a:t>‹#›</a:t>
            </a:fld>
            <a:endParaRPr kumimoji="1" lang="zh-CN" altLang="en-US"/>
          </a:p>
        </p:txBody>
      </p:sp>
    </p:spTree>
    <p:extLst>
      <p:ext uri="{BB962C8B-B14F-4D97-AF65-F5344CB8AC3E}">
        <p14:creationId xmlns:p14="http://schemas.microsoft.com/office/powerpoint/2010/main" val="15583561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a:p>
        </p:txBody>
      </p:sp>
      <p:sp>
        <p:nvSpPr>
          <p:cNvPr id="3" name="Vertical Text Placeholder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a:p>
        </p:txBody>
      </p:sp>
      <p:sp>
        <p:nvSpPr>
          <p:cNvPr id="4" name="Date Placeholder 3"/>
          <p:cNvSpPr>
            <a:spLocks noGrp="1"/>
          </p:cNvSpPr>
          <p:nvPr>
            <p:ph type="dt" sz="half" idx="10"/>
          </p:nvPr>
        </p:nvSpPr>
        <p:spPr/>
        <p:txBody>
          <a:bodyPr/>
          <a:lstStyle/>
          <a:p>
            <a:fld id="{8A31A5FB-C4BA-4FA7-B290-1E34739CD93C}" type="datetime1">
              <a:rPr kumimoji="1" lang="zh-CN" altLang="en-US" smtClean="0"/>
              <a:t>2021/6/10</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B533ECDC-B0B8-1F4C-9C24-360A9D3A53A8}" type="slidenum">
              <a:rPr kumimoji="1" lang="zh-CN" altLang="en-US" smtClean="0"/>
              <a:t>‹#›</a:t>
            </a:fld>
            <a:endParaRPr kumimoji="1" lang="zh-CN" altLang="en-US"/>
          </a:p>
        </p:txBody>
      </p:sp>
    </p:spTree>
    <p:extLst>
      <p:ext uri="{BB962C8B-B14F-4D97-AF65-F5344CB8AC3E}">
        <p14:creationId xmlns:p14="http://schemas.microsoft.com/office/powerpoint/2010/main" val="82236790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609600"/>
            <a:ext cx="2743200" cy="5867400"/>
          </a:xfrm>
        </p:spPr>
        <p:txBody>
          <a:bodyPr vert="eaVert" anchor="b"/>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609600" y="609600"/>
            <a:ext cx="8026400" cy="5867400"/>
          </a:xfrm>
        </p:spPr>
        <p:txBody>
          <a:bodyPr vert="eaVert"/>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Date Placeholder 3"/>
          <p:cNvSpPr>
            <a:spLocks noGrp="1"/>
          </p:cNvSpPr>
          <p:nvPr>
            <p:ph type="dt" sz="half" idx="10"/>
          </p:nvPr>
        </p:nvSpPr>
        <p:spPr/>
        <p:txBody>
          <a:bodyPr/>
          <a:lstStyle/>
          <a:p>
            <a:fld id="{DE1E4942-7315-46B3-BEA0-005CEBA7EAAB}" type="datetime1">
              <a:rPr kumimoji="1" lang="zh-CN" altLang="en-US" smtClean="0"/>
              <a:t>2021/6/10</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B533ECDC-B0B8-1F4C-9C24-360A9D3A53A8}" type="slidenum">
              <a:rPr kumimoji="1" lang="zh-CN" altLang="en-US" smtClean="0"/>
              <a:t>‹#›</a:t>
            </a:fld>
            <a:endParaRPr kumimoji="1" lang="zh-CN" altLang="en-US"/>
          </a:p>
        </p:txBody>
      </p:sp>
    </p:spTree>
    <p:extLst>
      <p:ext uri="{BB962C8B-B14F-4D97-AF65-F5344CB8AC3E}">
        <p14:creationId xmlns:p14="http://schemas.microsoft.com/office/powerpoint/2010/main" val="19692028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8FF18B29-74D7-4983-AA82-DFD7FF009148}" type="datetime1">
              <a:rPr lang="zh-CN" altLang="en-US" smtClean="0"/>
              <a:t>2021/6/10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925399-2D88-439B-971E-22D19E84FD36}" type="slidenum">
              <a:rPr lang="en-US" smtClean="0"/>
              <a:t>‹#›</a:t>
            </a:fld>
            <a:endParaRPr lang="en-US"/>
          </a:p>
        </p:txBody>
      </p:sp>
    </p:spTree>
    <p:extLst>
      <p:ext uri="{BB962C8B-B14F-4D97-AF65-F5344CB8AC3E}">
        <p14:creationId xmlns:p14="http://schemas.microsoft.com/office/powerpoint/2010/main" val="31958051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412ED501-3DFE-45E6-AABC-C15F06D204FA}" type="datetime1">
              <a:rPr lang="zh-CN" altLang="en-US" smtClean="0"/>
              <a:t>2021/6/10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B925399-2D88-439B-971E-22D19E84FD36}" type="slidenum">
              <a:rPr lang="en-US" smtClean="0"/>
              <a:t>‹#›</a:t>
            </a:fld>
            <a:endParaRPr lang="en-US"/>
          </a:p>
        </p:txBody>
      </p:sp>
    </p:spTree>
    <p:extLst>
      <p:ext uri="{BB962C8B-B14F-4D97-AF65-F5344CB8AC3E}">
        <p14:creationId xmlns:p14="http://schemas.microsoft.com/office/powerpoint/2010/main" val="38921902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74FD6D90-FE79-4E9E-9224-24FAD0D356FF}" type="datetime1">
              <a:rPr lang="zh-CN" altLang="en-US" smtClean="0"/>
              <a:t>2021/6/10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B925399-2D88-439B-971E-22D19E84FD36}" type="slidenum">
              <a:rPr lang="en-US" smtClean="0"/>
              <a:t>‹#›</a:t>
            </a:fld>
            <a:endParaRPr lang="en-US"/>
          </a:p>
        </p:txBody>
      </p:sp>
    </p:spTree>
    <p:extLst>
      <p:ext uri="{BB962C8B-B14F-4D97-AF65-F5344CB8AC3E}">
        <p14:creationId xmlns:p14="http://schemas.microsoft.com/office/powerpoint/2010/main" val="4445469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88026556-9555-4F51-B4BE-1FAD3B98B129}" type="datetime1">
              <a:rPr lang="zh-CN" altLang="en-US" smtClean="0"/>
              <a:t>2021/6/10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B925399-2D88-439B-971E-22D19E84FD36}" type="slidenum">
              <a:rPr lang="en-US" smtClean="0"/>
              <a:t>‹#›</a:t>
            </a:fld>
            <a:endParaRPr lang="en-US"/>
          </a:p>
        </p:txBody>
      </p:sp>
    </p:spTree>
    <p:extLst>
      <p:ext uri="{BB962C8B-B14F-4D97-AF65-F5344CB8AC3E}">
        <p14:creationId xmlns:p14="http://schemas.microsoft.com/office/powerpoint/2010/main" val="22047722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06653A-CFFC-41DF-9D9B-A95959E175A9}" type="datetime1">
              <a:rPr lang="zh-CN" altLang="en-US" smtClean="0"/>
              <a:t>2021/6/10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B925399-2D88-439B-971E-22D19E84FD36}" type="slidenum">
              <a:rPr lang="en-US" smtClean="0"/>
              <a:t>‹#›</a:t>
            </a:fld>
            <a:endParaRPr lang="en-US"/>
          </a:p>
        </p:txBody>
      </p:sp>
    </p:spTree>
    <p:extLst>
      <p:ext uri="{BB962C8B-B14F-4D97-AF65-F5344CB8AC3E}">
        <p14:creationId xmlns:p14="http://schemas.microsoft.com/office/powerpoint/2010/main" val="6840703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6CA86FBE-BFD5-4903-BFB1-01DCC3D8EC87}" type="datetime1">
              <a:rPr lang="zh-CN" altLang="en-US" smtClean="0"/>
              <a:t>2021/6/10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B925399-2D88-439B-971E-22D19E84FD36}" type="slidenum">
              <a:rPr lang="en-US" smtClean="0"/>
              <a:t>‹#›</a:t>
            </a:fld>
            <a:endParaRPr lang="en-US"/>
          </a:p>
        </p:txBody>
      </p:sp>
    </p:spTree>
    <p:extLst>
      <p:ext uri="{BB962C8B-B14F-4D97-AF65-F5344CB8AC3E}">
        <p14:creationId xmlns:p14="http://schemas.microsoft.com/office/powerpoint/2010/main" val="7925293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F97CB496-8504-4364-AE75-EC37F267DAA4}" type="datetime1">
              <a:rPr lang="zh-CN" altLang="en-US" smtClean="0"/>
              <a:t>2021/6/10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B925399-2D88-439B-971E-22D19E84FD36}" type="slidenum">
              <a:rPr lang="en-US" smtClean="0"/>
              <a:t>‹#›</a:t>
            </a:fld>
            <a:endParaRPr lang="en-US"/>
          </a:p>
        </p:txBody>
      </p:sp>
    </p:spTree>
    <p:extLst>
      <p:ext uri="{BB962C8B-B14F-4D97-AF65-F5344CB8AC3E}">
        <p14:creationId xmlns:p14="http://schemas.microsoft.com/office/powerpoint/2010/main" val="10966916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2.jpe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B689ECC-AA12-4A8C-AB62-AE8CC59058BA}" type="datetime1">
              <a:rPr lang="zh-CN" altLang="en-US" smtClean="0"/>
              <a:t>2021/6/10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B925399-2D88-439B-971E-22D19E84FD36}" type="slidenum">
              <a:rPr lang="en-US" smtClean="0"/>
              <a:t>‹#›</a:t>
            </a:fld>
            <a:endParaRPr lang="en-US"/>
          </a:p>
        </p:txBody>
      </p:sp>
    </p:spTree>
    <p:extLst>
      <p:ext uri="{BB962C8B-B14F-4D97-AF65-F5344CB8AC3E}">
        <p14:creationId xmlns:p14="http://schemas.microsoft.com/office/powerpoint/2010/main" val="284527801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a:xfrm>
            <a:off x="0" y="220786"/>
            <a:ext cx="12192000" cy="2286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Placeholder 1"/>
          <p:cNvSpPr>
            <a:spLocks noGrp="1"/>
          </p:cNvSpPr>
          <p:nvPr>
            <p:ph type="title"/>
          </p:nvPr>
        </p:nvSpPr>
        <p:spPr>
          <a:xfrm>
            <a:off x="609600" y="533400"/>
            <a:ext cx="10972800" cy="990600"/>
          </a:xfrm>
          <a:prstGeom prst="rect">
            <a:avLst/>
          </a:prstGeom>
        </p:spPr>
        <p:txBody>
          <a:bodyPr vert="horz" lIns="91440" tIns="45720" rIns="91440" bIns="45720" rtlCol="0" anchor="ctr">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609600" y="1600200"/>
            <a:ext cx="10972800" cy="4876800"/>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7" name="Rectangle 6"/>
          <p:cNvSpPr/>
          <p:nvPr/>
        </p:nvSpPr>
        <p:spPr>
          <a:xfrm>
            <a:off x="0" y="0"/>
            <a:ext cx="12192000" cy="365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 name="Date Placeholder 3"/>
          <p:cNvSpPr>
            <a:spLocks noGrp="1"/>
          </p:cNvSpPr>
          <p:nvPr>
            <p:ph type="dt" sz="half" idx="2"/>
          </p:nvPr>
        </p:nvSpPr>
        <p:spPr>
          <a:xfrm>
            <a:off x="609600" y="18288"/>
            <a:ext cx="3860800" cy="329184"/>
          </a:xfrm>
          <a:prstGeom prst="rect">
            <a:avLst/>
          </a:prstGeom>
        </p:spPr>
        <p:txBody>
          <a:bodyPr vert="horz" lIns="91440" tIns="45720" rIns="91440" bIns="45720" rtlCol="0" anchor="ctr"/>
          <a:lstStyle>
            <a:lvl1pPr algn="l">
              <a:defRPr sz="1200">
                <a:solidFill>
                  <a:srgbClr val="FFFFFF"/>
                </a:solidFill>
              </a:defRPr>
            </a:lvl1pPr>
          </a:lstStyle>
          <a:p>
            <a:fld id="{8205C6FE-A873-4856-B59F-69A2CB1D24DD}" type="datetime1">
              <a:rPr kumimoji="1" lang="zh-CN" altLang="en-US" smtClean="0"/>
              <a:t>2021/6/10</a:t>
            </a:fld>
            <a:endParaRPr kumimoji="1" lang="zh-CN" altLang="en-US"/>
          </a:p>
        </p:txBody>
      </p:sp>
      <p:sp>
        <p:nvSpPr>
          <p:cNvPr id="5" name="Footer Placeholder 4"/>
          <p:cNvSpPr>
            <a:spLocks noGrp="1"/>
          </p:cNvSpPr>
          <p:nvPr>
            <p:ph type="ftr" sz="quarter" idx="3"/>
          </p:nvPr>
        </p:nvSpPr>
        <p:spPr>
          <a:xfrm>
            <a:off x="4572000" y="18288"/>
            <a:ext cx="5486400" cy="329184"/>
          </a:xfrm>
          <a:prstGeom prst="rect">
            <a:avLst/>
          </a:prstGeom>
        </p:spPr>
        <p:txBody>
          <a:bodyPr vert="horz" lIns="91440" tIns="45720" rIns="91440" bIns="45720" rtlCol="0" anchor="ctr"/>
          <a:lstStyle>
            <a:lvl1pPr algn="ctr">
              <a:defRPr sz="1200">
                <a:solidFill>
                  <a:srgbClr val="FFFFFF"/>
                </a:solidFill>
              </a:defRPr>
            </a:lvl1pPr>
          </a:lstStyle>
          <a:p>
            <a:endParaRPr kumimoji="1" lang="zh-CN" altLang="en-US"/>
          </a:p>
        </p:txBody>
      </p:sp>
      <p:sp>
        <p:nvSpPr>
          <p:cNvPr id="6" name="Slide Number Placeholder 5"/>
          <p:cNvSpPr>
            <a:spLocks noGrp="1"/>
          </p:cNvSpPr>
          <p:nvPr>
            <p:ph type="sldNum" sz="quarter" idx="4"/>
          </p:nvPr>
        </p:nvSpPr>
        <p:spPr>
          <a:xfrm>
            <a:off x="10160000" y="18288"/>
            <a:ext cx="1422400" cy="329184"/>
          </a:xfrm>
          <a:prstGeom prst="rect">
            <a:avLst/>
          </a:prstGeom>
        </p:spPr>
        <p:txBody>
          <a:bodyPr vert="horz" lIns="91440" tIns="45720" rIns="91440" bIns="45720" rtlCol="0" anchor="ctr"/>
          <a:lstStyle>
            <a:lvl1pPr algn="l">
              <a:defRPr sz="1400" b="1">
                <a:solidFill>
                  <a:srgbClr val="FFFFFF"/>
                </a:solidFill>
              </a:defRPr>
            </a:lvl1pPr>
          </a:lstStyle>
          <a:p>
            <a:fld id="{B533ECDC-B0B8-1F4C-9C24-360A9D3A53A8}" type="slidenum">
              <a:rPr kumimoji="1" lang="zh-CN" altLang="en-US" smtClean="0"/>
              <a:t>‹#›</a:t>
            </a:fld>
            <a:endParaRPr kumimoji="1" lang="zh-CN" altLang="en-US"/>
          </a:p>
        </p:txBody>
      </p:sp>
      <p:pic>
        <p:nvPicPr>
          <p:cNvPr id="11" name="图片 10" descr="Uber-Company-Logo-300x336.jpg"/>
          <p:cNvPicPr>
            <a:picLocks noChangeAspect="1"/>
          </p:cNvPicPr>
          <p:nvPr userDrawn="1"/>
        </p:nvPicPr>
        <p:blipFill rotWithShape="1">
          <a:blip r:embed="rId13" cstate="print">
            <a:extLst>
              <a:ext uri="{28A0092B-C50C-407E-A947-70E740481C1C}">
                <a14:useLocalDpi xmlns:a14="http://schemas.microsoft.com/office/drawing/2010/main" val="0"/>
              </a:ext>
            </a:extLst>
          </a:blip>
          <a:srcRect l="4869" t="3282" r="5363" b="13927"/>
          <a:stretch/>
        </p:blipFill>
        <p:spPr>
          <a:xfrm>
            <a:off x="10663423" y="496384"/>
            <a:ext cx="1129724" cy="875216"/>
          </a:xfrm>
          <a:prstGeom prst="rect">
            <a:avLst/>
          </a:prstGeom>
          <a:noFill/>
          <a:ln>
            <a:noFill/>
          </a:ln>
        </p:spPr>
      </p:pic>
    </p:spTree>
    <p:extLst>
      <p:ext uri="{BB962C8B-B14F-4D97-AF65-F5344CB8AC3E}">
        <p14:creationId xmlns:p14="http://schemas.microsoft.com/office/powerpoint/2010/main" val="105184524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spcBef>
          <a:spcPct val="0"/>
        </a:spcBef>
        <a:buNone/>
        <a:defRPr sz="4000" kern="1200" spc="-100" baseline="0">
          <a:solidFill>
            <a:schemeClr val="tx2"/>
          </a:solidFill>
          <a:latin typeface="+mj-lt"/>
          <a:ea typeface="+mj-ea"/>
          <a:cs typeface="+mj-cs"/>
        </a:defRPr>
      </a:lvl1pPr>
    </p:titleStyle>
    <p:body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gif"/><Relationship Id="rId1" Type="http://schemas.openxmlformats.org/officeDocument/2006/relationships/slideLayout" Target="../slideLayouts/slideLayout2.xml"/><Relationship Id="rId4" Type="http://schemas.openxmlformats.org/officeDocument/2006/relationships/image" Target="../media/image5.gif"/></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366262" y="341880"/>
            <a:ext cx="4119233" cy="6153809"/>
          </a:xfrm>
        </p:spPr>
      </p:pic>
      <p:graphicFrame>
        <p:nvGraphicFramePr>
          <p:cNvPr id="6" name="Table 5"/>
          <p:cNvGraphicFramePr>
            <a:graphicFrameLocks noGrp="1"/>
          </p:cNvGraphicFramePr>
          <p:nvPr>
            <p:extLst>
              <p:ext uri="{D42A27DB-BD31-4B8C-83A1-F6EECF244321}">
                <p14:modId xmlns:p14="http://schemas.microsoft.com/office/powerpoint/2010/main" val="1496712123"/>
              </p:ext>
            </p:extLst>
          </p:nvPr>
        </p:nvGraphicFramePr>
        <p:xfrm>
          <a:off x="511384" y="5508575"/>
          <a:ext cx="6605409" cy="1077078"/>
        </p:xfrm>
        <a:graphic>
          <a:graphicData uri="http://schemas.openxmlformats.org/drawingml/2006/table">
            <a:tbl>
              <a:tblPr firstRow="1" firstCol="1" bandRow="1">
                <a:tableStyleId>{3C2FFA5D-87B4-456A-9821-1D502468CF0F}</a:tableStyleId>
              </a:tblPr>
              <a:tblGrid>
                <a:gridCol w="2201803">
                  <a:extLst>
                    <a:ext uri="{9D8B030D-6E8A-4147-A177-3AD203B41FA5}">
                      <a16:colId xmlns:a16="http://schemas.microsoft.com/office/drawing/2014/main" val="4007949437"/>
                    </a:ext>
                  </a:extLst>
                </a:gridCol>
                <a:gridCol w="2201803">
                  <a:extLst>
                    <a:ext uri="{9D8B030D-6E8A-4147-A177-3AD203B41FA5}">
                      <a16:colId xmlns:a16="http://schemas.microsoft.com/office/drawing/2014/main" val="1741141627"/>
                    </a:ext>
                  </a:extLst>
                </a:gridCol>
                <a:gridCol w="2201803">
                  <a:extLst>
                    <a:ext uri="{9D8B030D-6E8A-4147-A177-3AD203B41FA5}">
                      <a16:colId xmlns:a16="http://schemas.microsoft.com/office/drawing/2014/main" val="4284745492"/>
                    </a:ext>
                  </a:extLst>
                </a:gridCol>
              </a:tblGrid>
              <a:tr h="359026">
                <a:tc>
                  <a:txBody>
                    <a:bodyPr/>
                    <a:lstStyle/>
                    <a:p>
                      <a:pPr marL="0" marR="0" algn="ctr">
                        <a:lnSpc>
                          <a:spcPct val="150000"/>
                        </a:lnSpc>
                        <a:spcBef>
                          <a:spcPts val="0"/>
                        </a:spcBef>
                        <a:spcAft>
                          <a:spcPts val="0"/>
                        </a:spcAft>
                      </a:pPr>
                      <a:r>
                        <a:rPr lang="en-IN" sz="1600">
                          <a:effectLst/>
                          <a:latin typeface="Times New Roman" panose="02020603050405020304" pitchFamily="18" charset="0"/>
                          <a:cs typeface="Times New Roman" panose="02020603050405020304" pitchFamily="18" charset="0"/>
                        </a:rPr>
                        <a:t>Reg. Number</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IN" sz="1600">
                          <a:effectLst/>
                          <a:latin typeface="Times New Roman" panose="02020603050405020304" pitchFamily="18" charset="0"/>
                          <a:cs typeface="Times New Roman" panose="02020603050405020304" pitchFamily="18" charset="0"/>
                        </a:rPr>
                        <a:t>Name</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IN" sz="1600">
                          <a:effectLst/>
                          <a:latin typeface="Times New Roman" panose="02020603050405020304" pitchFamily="18" charset="0"/>
                          <a:cs typeface="Times New Roman" panose="02020603050405020304" pitchFamily="18" charset="0"/>
                        </a:rPr>
                        <a:t>Branch</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677840426"/>
                  </a:ext>
                </a:extLst>
              </a:tr>
              <a:tr h="359026">
                <a:tc>
                  <a:txBody>
                    <a:bodyPr/>
                    <a:lstStyle/>
                    <a:p>
                      <a:pPr marL="0" marR="0" algn="ctr">
                        <a:lnSpc>
                          <a:spcPct val="150000"/>
                        </a:lnSpc>
                        <a:spcBef>
                          <a:spcPts val="0"/>
                        </a:spcBef>
                        <a:spcAft>
                          <a:spcPts val="0"/>
                        </a:spcAft>
                      </a:pPr>
                      <a:r>
                        <a:rPr lang="en-IN" sz="1600">
                          <a:effectLst/>
                          <a:latin typeface="Times New Roman" panose="02020603050405020304" pitchFamily="18" charset="0"/>
                          <a:cs typeface="Times New Roman" panose="02020603050405020304" pitchFamily="18" charset="0"/>
                        </a:rPr>
                        <a:t>201046017</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IN" sz="1600" dirty="0" err="1">
                          <a:effectLst/>
                          <a:latin typeface="Times New Roman" panose="02020603050405020304" pitchFamily="18" charset="0"/>
                          <a:cs typeface="Times New Roman" panose="02020603050405020304" pitchFamily="18" charset="0"/>
                        </a:rPr>
                        <a:t>Divya</a:t>
                      </a:r>
                      <a:r>
                        <a:rPr lang="en-IN" sz="1600" dirty="0">
                          <a:effectLst/>
                          <a:latin typeface="Times New Roman" panose="02020603050405020304" pitchFamily="18" charset="0"/>
                          <a:cs typeface="Times New Roman" panose="02020603050405020304" pitchFamily="18" charset="0"/>
                        </a:rPr>
                        <a:t> G B </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IN" sz="1600">
                          <a:effectLst/>
                          <a:latin typeface="Times New Roman" panose="02020603050405020304" pitchFamily="18" charset="0"/>
                          <a:cs typeface="Times New Roman" panose="02020603050405020304" pitchFamily="18" charset="0"/>
                        </a:rPr>
                        <a:t>BDA</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053636854"/>
                  </a:ext>
                </a:extLst>
              </a:tr>
              <a:tr h="359026">
                <a:tc>
                  <a:txBody>
                    <a:bodyPr/>
                    <a:lstStyle/>
                    <a:p>
                      <a:pPr marL="0" marR="0" algn="ctr">
                        <a:lnSpc>
                          <a:spcPct val="150000"/>
                        </a:lnSpc>
                        <a:spcBef>
                          <a:spcPts val="0"/>
                        </a:spcBef>
                        <a:spcAft>
                          <a:spcPts val="0"/>
                        </a:spcAft>
                      </a:pPr>
                      <a:r>
                        <a:rPr lang="en-IN" sz="1600">
                          <a:effectLst/>
                          <a:latin typeface="Times New Roman" panose="02020603050405020304" pitchFamily="18" charset="0"/>
                          <a:cs typeface="Times New Roman" panose="02020603050405020304" pitchFamily="18" charset="0"/>
                        </a:rPr>
                        <a:t>201046018</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IN" sz="1600">
                          <a:effectLst/>
                          <a:latin typeface="Times New Roman" panose="02020603050405020304" pitchFamily="18" charset="0"/>
                          <a:cs typeface="Times New Roman" panose="02020603050405020304" pitchFamily="18" charset="0"/>
                        </a:rPr>
                        <a:t>Bhanuprakash S</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IN" sz="1600" dirty="0">
                          <a:effectLst/>
                          <a:latin typeface="Times New Roman" panose="02020603050405020304" pitchFamily="18" charset="0"/>
                          <a:cs typeface="Times New Roman" panose="02020603050405020304" pitchFamily="18" charset="0"/>
                        </a:rPr>
                        <a:t>BDA</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271499478"/>
                  </a:ext>
                </a:extLst>
              </a:tr>
            </a:tbl>
          </a:graphicData>
        </a:graphic>
      </p:graphicFrame>
      <p:sp>
        <p:nvSpPr>
          <p:cNvPr id="7" name="Rectangle 6"/>
          <p:cNvSpPr/>
          <p:nvPr/>
        </p:nvSpPr>
        <p:spPr>
          <a:xfrm>
            <a:off x="2104844" y="2305541"/>
            <a:ext cx="6762109" cy="1329338"/>
          </a:xfrm>
          <a:prstGeom prst="rect">
            <a:avLst/>
          </a:prstGeom>
        </p:spPr>
        <p:txBody>
          <a:bodyPr wrap="square">
            <a:spAutoFit/>
          </a:bodyPr>
          <a:lstStyle/>
          <a:p>
            <a:pPr algn="ctr">
              <a:lnSpc>
                <a:spcPct val="150000"/>
              </a:lnSpc>
            </a:pPr>
            <a:r>
              <a:rPr lang="en-US" sz="6000" b="1" dirty="0">
                <a:solidFill>
                  <a:schemeClr val="accent1">
                    <a:lumMod val="50000"/>
                  </a:schemeClr>
                </a:solidFill>
                <a:latin typeface="Times New Roman" panose="02020603050405020304" pitchFamily="18" charset="0"/>
                <a:ea typeface="Calibri" panose="020F0502020204030204" pitchFamily="34" charset="0"/>
                <a:cs typeface="Times New Roman" panose="02020603050405020304" pitchFamily="18" charset="0"/>
              </a:rPr>
              <a:t>Uber Data </a:t>
            </a:r>
            <a:r>
              <a:rPr lang="en-US" sz="6000" b="1" dirty="0" smtClean="0">
                <a:solidFill>
                  <a:schemeClr val="accent1">
                    <a:lumMod val="50000"/>
                  </a:schemeClr>
                </a:solidFill>
                <a:latin typeface="Times New Roman" panose="02020603050405020304" pitchFamily="18" charset="0"/>
                <a:ea typeface="Calibri" panose="020F0502020204030204" pitchFamily="34" charset="0"/>
                <a:cs typeface="Times New Roman" panose="02020603050405020304" pitchFamily="18" charset="0"/>
              </a:rPr>
              <a:t>Analysis</a:t>
            </a:r>
            <a:endParaRPr lang="en-US" sz="3200" dirty="0">
              <a:solidFill>
                <a:schemeClr val="accent1">
                  <a:lumMod val="50000"/>
                </a:schemeClr>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8" name="Picture 7"/>
          <p:cNvPicPr/>
          <p:nvPr/>
        </p:nvPicPr>
        <p:blipFill>
          <a:blip r:embed="rId3">
            <a:extLst>
              <a:ext uri="{28A0092B-C50C-407E-A947-70E740481C1C}">
                <a14:useLocalDpi xmlns:a14="http://schemas.microsoft.com/office/drawing/2010/main" val="0"/>
              </a:ext>
            </a:extLst>
          </a:blip>
          <a:srcRect/>
          <a:stretch>
            <a:fillRect/>
          </a:stretch>
        </p:blipFill>
        <p:spPr bwMode="auto">
          <a:xfrm>
            <a:off x="3184024" y="497144"/>
            <a:ext cx="4603750" cy="1170940"/>
          </a:xfrm>
          <a:prstGeom prst="rect">
            <a:avLst/>
          </a:prstGeom>
          <a:noFill/>
          <a:ln>
            <a:noFill/>
          </a:ln>
        </p:spPr>
      </p:pic>
      <p:sp>
        <p:nvSpPr>
          <p:cNvPr id="9" name="TextBox 8"/>
          <p:cNvSpPr txBox="1"/>
          <p:nvPr/>
        </p:nvSpPr>
        <p:spPr>
          <a:xfrm>
            <a:off x="511384" y="4140840"/>
            <a:ext cx="4149306" cy="861774"/>
          </a:xfrm>
          <a:prstGeom prst="rect">
            <a:avLst/>
          </a:prstGeom>
          <a:noFill/>
        </p:spPr>
        <p:txBody>
          <a:bodyPr wrap="square" rtlCol="0">
            <a:spAutoFit/>
          </a:bodyPr>
          <a:lstStyle/>
          <a:p>
            <a:r>
              <a:rPr lang="en-US" dirty="0" smtClean="0">
                <a:solidFill>
                  <a:schemeClr val="tx2">
                    <a:lumMod val="50000"/>
                  </a:schemeClr>
                </a:solidFill>
                <a:latin typeface="Times New Roman" panose="02020603050405020304" pitchFamily="18" charset="0"/>
                <a:cs typeface="Times New Roman" panose="02020603050405020304" pitchFamily="18" charset="0"/>
              </a:rPr>
              <a:t>Under The Guidance of</a:t>
            </a:r>
          </a:p>
          <a:p>
            <a:r>
              <a:rPr lang="en-US" sz="3200" dirty="0" err="1" smtClean="0">
                <a:solidFill>
                  <a:schemeClr val="tx2">
                    <a:lumMod val="50000"/>
                  </a:schemeClr>
                </a:solidFill>
                <a:latin typeface="Times New Roman" panose="02020603050405020304" pitchFamily="18" charset="0"/>
                <a:cs typeface="Times New Roman" panose="02020603050405020304" pitchFamily="18" charset="0"/>
              </a:rPr>
              <a:t>Sudhakara</a:t>
            </a:r>
            <a:r>
              <a:rPr lang="en-US" sz="3200" dirty="0" smtClean="0">
                <a:solidFill>
                  <a:schemeClr val="tx2">
                    <a:lumMod val="50000"/>
                  </a:schemeClr>
                </a:solidFill>
                <a:latin typeface="Times New Roman" panose="02020603050405020304" pitchFamily="18" charset="0"/>
                <a:cs typeface="Times New Roman" panose="02020603050405020304" pitchFamily="18" charset="0"/>
              </a:rPr>
              <a:t> </a:t>
            </a:r>
            <a:r>
              <a:rPr lang="en-US" sz="3200" dirty="0" err="1" smtClean="0">
                <a:solidFill>
                  <a:schemeClr val="tx2">
                    <a:lumMod val="50000"/>
                  </a:schemeClr>
                </a:solidFill>
                <a:latin typeface="Times New Roman" panose="02020603050405020304" pitchFamily="18" charset="0"/>
                <a:cs typeface="Times New Roman" panose="02020603050405020304" pitchFamily="18" charset="0"/>
              </a:rPr>
              <a:t>Upadya</a:t>
            </a:r>
            <a:r>
              <a:rPr lang="en-US" sz="3200" dirty="0" smtClean="0">
                <a:solidFill>
                  <a:schemeClr val="tx2">
                    <a:lumMod val="50000"/>
                  </a:schemeClr>
                </a:solidFill>
                <a:latin typeface="Times New Roman" panose="02020603050405020304" pitchFamily="18" charset="0"/>
                <a:cs typeface="Times New Roman" panose="02020603050405020304" pitchFamily="18" charset="0"/>
              </a:rPr>
              <a:t> P</a:t>
            </a:r>
            <a:endParaRPr lang="en-US" sz="3200" dirty="0">
              <a:solidFill>
                <a:schemeClr val="tx2">
                  <a:lumMod val="50000"/>
                </a:schemeClr>
              </a:solidFill>
              <a:latin typeface="Times New Roman" panose="02020603050405020304" pitchFamily="18" charset="0"/>
              <a:cs typeface="Times New Roman" panose="02020603050405020304" pitchFamily="18" charset="0"/>
            </a:endParaRPr>
          </a:p>
        </p:txBody>
      </p:sp>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2449902" cy="2449902"/>
          </a:xfrm>
          <a:prstGeom prst="rect">
            <a:avLst/>
          </a:prstGeom>
        </p:spPr>
      </p:pic>
      <p:sp>
        <p:nvSpPr>
          <p:cNvPr id="11" name="Slide Number Placeholder 10"/>
          <p:cNvSpPr>
            <a:spLocks noGrp="1"/>
          </p:cNvSpPr>
          <p:nvPr>
            <p:ph type="sldNum" sz="quarter" idx="12"/>
          </p:nvPr>
        </p:nvSpPr>
        <p:spPr/>
        <p:txBody>
          <a:bodyPr/>
          <a:lstStyle/>
          <a:p>
            <a:fld id="{3B925399-2D88-439B-971E-22D19E84FD36}" type="slidenum">
              <a:rPr lang="en-US" smtClean="0"/>
              <a:t>1</a:t>
            </a:fld>
            <a:endParaRPr lang="en-US"/>
          </a:p>
        </p:txBody>
      </p:sp>
    </p:spTree>
    <p:extLst>
      <p:ext uri="{BB962C8B-B14F-4D97-AF65-F5344CB8AC3E}">
        <p14:creationId xmlns:p14="http://schemas.microsoft.com/office/powerpoint/2010/main" val="184754525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Methodology</a:t>
            </a:r>
            <a:endParaRPr lang="en-US" dirty="0"/>
          </a:p>
        </p:txBody>
      </p:sp>
      <p:pic>
        <p:nvPicPr>
          <p:cNvPr id="5" name="Content Placeholder 4"/>
          <p:cNvPicPr>
            <a:picLocks noGrp="1"/>
          </p:cNvPicPr>
          <p:nvPr>
            <p:ph idx="1"/>
          </p:nvPr>
        </p:nvPicPr>
        <p:blipFill>
          <a:blip r:embed="rId2"/>
          <a:stretch>
            <a:fillRect/>
          </a:stretch>
        </p:blipFill>
        <p:spPr>
          <a:xfrm>
            <a:off x="1709288" y="1524000"/>
            <a:ext cx="7848780" cy="4868174"/>
          </a:xfrm>
          <a:prstGeom prst="rect">
            <a:avLst/>
          </a:prstGeom>
        </p:spPr>
      </p:pic>
      <p:sp>
        <p:nvSpPr>
          <p:cNvPr id="6" name="Rectangle 5"/>
          <p:cNvSpPr/>
          <p:nvPr/>
        </p:nvSpPr>
        <p:spPr>
          <a:xfrm>
            <a:off x="4286434" y="6138258"/>
            <a:ext cx="4602542" cy="507831"/>
          </a:xfrm>
          <a:prstGeom prst="rect">
            <a:avLst/>
          </a:prstGeom>
        </p:spPr>
        <p:txBody>
          <a:bodyPr wrap="none">
            <a:spAutoFit/>
          </a:bodyPr>
          <a:lstStyle/>
          <a:p>
            <a:pPr algn="ctr">
              <a:lnSpc>
                <a:spcPct val="150000"/>
              </a:lnSpc>
              <a:tabLst>
                <a:tab pos="4559300" algn="l"/>
              </a:tabLst>
            </a:pPr>
            <a:r>
              <a:rPr lang="en-IN" dirty="0" smtClean="0">
                <a:latin typeface="Times New Roman" panose="02020603050405020304" pitchFamily="18" charset="0"/>
                <a:ea typeface="Calibri" panose="020F0502020204030204" pitchFamily="34" charset="0"/>
                <a:cs typeface="Times New Roman" panose="02020603050405020304" pitchFamily="18" charset="0"/>
              </a:rPr>
              <a:t>Figure: </a:t>
            </a:r>
            <a:r>
              <a:rPr lang="en-IN" dirty="0">
                <a:latin typeface="Times New Roman" panose="02020603050405020304" pitchFamily="18" charset="0"/>
                <a:ea typeface="Calibri" panose="020F0502020204030204" pitchFamily="34" charset="0"/>
                <a:cs typeface="Times New Roman" panose="02020603050405020304" pitchFamily="18" charset="0"/>
              </a:rPr>
              <a:t>Flow Diagram of the Uber data analysis</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 name="Slide Number Placeholder 7"/>
          <p:cNvSpPr>
            <a:spLocks noGrp="1"/>
          </p:cNvSpPr>
          <p:nvPr>
            <p:ph type="sldNum" sz="quarter" idx="12"/>
          </p:nvPr>
        </p:nvSpPr>
        <p:spPr/>
        <p:txBody>
          <a:bodyPr/>
          <a:lstStyle/>
          <a:p>
            <a:fld id="{B533ECDC-B0B8-1F4C-9C24-360A9D3A53A8}" type="slidenum">
              <a:rPr kumimoji="1" lang="zh-CN" altLang="en-US" smtClean="0"/>
              <a:t>10</a:t>
            </a:fld>
            <a:endParaRPr kumimoji="1" lang="zh-CN" altLang="en-US"/>
          </a:p>
        </p:txBody>
      </p:sp>
    </p:spTree>
    <p:extLst>
      <p:ext uri="{BB962C8B-B14F-4D97-AF65-F5344CB8AC3E}">
        <p14:creationId xmlns:p14="http://schemas.microsoft.com/office/powerpoint/2010/main" val="79233973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Uber Data Analysis</a:t>
            </a:r>
            <a:endParaRPr lang="en-US" dirty="0"/>
          </a:p>
        </p:txBody>
      </p:sp>
      <p:sp>
        <p:nvSpPr>
          <p:cNvPr id="3" name="Content Placeholder 2"/>
          <p:cNvSpPr>
            <a:spLocks noGrp="1"/>
          </p:cNvSpPr>
          <p:nvPr>
            <p:ph idx="1"/>
          </p:nvPr>
        </p:nvSpPr>
        <p:spPr>
          <a:xfrm>
            <a:off x="355034" y="1586752"/>
            <a:ext cx="11821064" cy="4876800"/>
          </a:xfrm>
        </p:spPr>
        <p:txBody>
          <a:bodyPr/>
          <a:lstStyle/>
          <a:p>
            <a:pPr marL="0" indent="0">
              <a:buNone/>
            </a:pPr>
            <a:r>
              <a:rPr lang="en-US" dirty="0" smtClean="0"/>
              <a:t>Data </a:t>
            </a:r>
            <a:r>
              <a:rPr lang="en-US" dirty="0"/>
              <a:t>Collection/Processing</a:t>
            </a:r>
            <a:r>
              <a:rPr lang="en-US" dirty="0" smtClean="0"/>
              <a:t>:</a:t>
            </a:r>
          </a:p>
          <a:p>
            <a:endParaRPr lang="en-US" dirty="0"/>
          </a:p>
          <a:p>
            <a:endParaRPr lang="en-US" dirty="0" smtClean="0"/>
          </a:p>
          <a:p>
            <a:pPr marL="0" indent="0">
              <a:buNone/>
            </a:pPr>
            <a:endParaRPr lang="en-US" dirty="0"/>
          </a:p>
          <a:p>
            <a:endParaRPr lang="en-US" dirty="0"/>
          </a:p>
        </p:txBody>
      </p:sp>
      <p:pic>
        <p:nvPicPr>
          <p:cNvPr id="5" name="Picture 4"/>
          <p:cNvPicPr/>
          <p:nvPr/>
        </p:nvPicPr>
        <p:blipFill rotWithShape="1">
          <a:blip r:embed="rId2"/>
          <a:srcRect l="9975" t="5096" r="5217" b="78357"/>
          <a:stretch/>
        </p:blipFill>
        <p:spPr bwMode="auto">
          <a:xfrm>
            <a:off x="355034" y="2400512"/>
            <a:ext cx="9704717" cy="1302590"/>
          </a:xfrm>
          <a:prstGeom prst="rect">
            <a:avLst/>
          </a:prstGeom>
          <a:ln>
            <a:noFill/>
          </a:ln>
          <a:extLst>
            <a:ext uri="{53640926-AAD7-44D8-BBD7-CCE9431645EC}">
              <a14:shadowObscured xmlns:a14="http://schemas.microsoft.com/office/drawing/2010/main"/>
            </a:ext>
          </a:extLst>
        </p:spPr>
      </p:pic>
      <p:pic>
        <p:nvPicPr>
          <p:cNvPr id="7" name="Picture 6"/>
          <p:cNvPicPr/>
          <p:nvPr/>
        </p:nvPicPr>
        <p:blipFill>
          <a:blip r:embed="rId3"/>
          <a:stretch>
            <a:fillRect/>
          </a:stretch>
        </p:blipFill>
        <p:spPr>
          <a:xfrm>
            <a:off x="355034" y="3984221"/>
            <a:ext cx="6852590" cy="2479331"/>
          </a:xfrm>
          <a:prstGeom prst="rect">
            <a:avLst/>
          </a:prstGeom>
        </p:spPr>
      </p:pic>
      <p:sp>
        <p:nvSpPr>
          <p:cNvPr id="9" name="Slide Number Placeholder 8"/>
          <p:cNvSpPr>
            <a:spLocks noGrp="1"/>
          </p:cNvSpPr>
          <p:nvPr>
            <p:ph type="sldNum" sz="quarter" idx="12"/>
          </p:nvPr>
        </p:nvSpPr>
        <p:spPr/>
        <p:txBody>
          <a:bodyPr/>
          <a:lstStyle/>
          <a:p>
            <a:fld id="{B533ECDC-B0B8-1F4C-9C24-360A9D3A53A8}" type="slidenum">
              <a:rPr kumimoji="1" lang="zh-CN" altLang="en-US" smtClean="0"/>
              <a:t>11</a:t>
            </a:fld>
            <a:endParaRPr kumimoji="1" lang="zh-CN" altLang="en-US"/>
          </a:p>
        </p:txBody>
      </p:sp>
    </p:spTree>
    <p:extLst>
      <p:ext uri="{BB962C8B-B14F-4D97-AF65-F5344CB8AC3E}">
        <p14:creationId xmlns:p14="http://schemas.microsoft.com/office/powerpoint/2010/main" val="384577158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Uber Data Analysis</a:t>
            </a:r>
          </a:p>
        </p:txBody>
      </p:sp>
      <p:sp>
        <p:nvSpPr>
          <p:cNvPr id="3" name="Content Placeholder 2"/>
          <p:cNvSpPr>
            <a:spLocks noGrp="1"/>
          </p:cNvSpPr>
          <p:nvPr>
            <p:ph idx="1"/>
          </p:nvPr>
        </p:nvSpPr>
        <p:spPr>
          <a:xfrm>
            <a:off x="861509" y="1591235"/>
            <a:ext cx="10972800" cy="4876800"/>
          </a:xfrm>
        </p:spPr>
        <p:txBody>
          <a:bodyPr/>
          <a:lstStyle/>
          <a:p>
            <a:pPr marL="0" indent="0">
              <a:buNone/>
            </a:pPr>
            <a:r>
              <a:rPr lang="en-US" dirty="0" smtClean="0"/>
              <a:t>Finding the nearby pickups</a:t>
            </a:r>
          </a:p>
          <a:p>
            <a:endParaRPr lang="en-US" dirty="0"/>
          </a:p>
        </p:txBody>
      </p:sp>
      <p:pic>
        <p:nvPicPr>
          <p:cNvPr id="4" name="Picture 3"/>
          <p:cNvPicPr/>
          <p:nvPr/>
        </p:nvPicPr>
        <p:blipFill rotWithShape="1">
          <a:blip r:embed="rId2"/>
          <a:srcRect l="7578" t="8236" b="5475"/>
          <a:stretch/>
        </p:blipFill>
        <p:spPr bwMode="auto">
          <a:xfrm>
            <a:off x="861509" y="2169456"/>
            <a:ext cx="9672020" cy="4383743"/>
          </a:xfrm>
          <a:prstGeom prst="rect">
            <a:avLst/>
          </a:prstGeom>
          <a:ln>
            <a:noFill/>
          </a:ln>
          <a:extLst>
            <a:ext uri="{53640926-AAD7-44D8-BBD7-CCE9431645EC}">
              <a14:shadowObscured xmlns:a14="http://schemas.microsoft.com/office/drawing/2010/main"/>
            </a:ext>
          </a:extLst>
        </p:spPr>
      </p:pic>
      <p:sp>
        <p:nvSpPr>
          <p:cNvPr id="8" name="Slide Number Placeholder 7"/>
          <p:cNvSpPr>
            <a:spLocks noGrp="1"/>
          </p:cNvSpPr>
          <p:nvPr>
            <p:ph type="sldNum" sz="quarter" idx="12"/>
          </p:nvPr>
        </p:nvSpPr>
        <p:spPr/>
        <p:txBody>
          <a:bodyPr/>
          <a:lstStyle/>
          <a:p>
            <a:fld id="{B533ECDC-B0B8-1F4C-9C24-360A9D3A53A8}" type="slidenum">
              <a:rPr kumimoji="1" lang="zh-CN" altLang="en-US" smtClean="0"/>
              <a:t>12</a:t>
            </a:fld>
            <a:endParaRPr kumimoji="1" lang="zh-CN" altLang="en-US"/>
          </a:p>
        </p:txBody>
      </p:sp>
    </p:spTree>
    <p:extLst>
      <p:ext uri="{BB962C8B-B14F-4D97-AF65-F5344CB8AC3E}">
        <p14:creationId xmlns:p14="http://schemas.microsoft.com/office/powerpoint/2010/main" val="336526145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Uber Data Analysis</a:t>
            </a:r>
          </a:p>
        </p:txBody>
      </p:sp>
      <p:sp>
        <p:nvSpPr>
          <p:cNvPr id="3" name="Content Placeholder 2"/>
          <p:cNvSpPr>
            <a:spLocks noGrp="1"/>
          </p:cNvSpPr>
          <p:nvPr>
            <p:ph idx="1"/>
          </p:nvPr>
        </p:nvSpPr>
        <p:spPr>
          <a:xfrm>
            <a:off x="393550" y="1851211"/>
            <a:ext cx="10972800" cy="4876800"/>
          </a:xfrm>
        </p:spPr>
        <p:txBody>
          <a:bodyPr/>
          <a:lstStyle/>
          <a:p>
            <a:pPr marL="0" indent="0">
              <a:buNone/>
            </a:pPr>
            <a:r>
              <a:rPr lang="en-US" dirty="0"/>
              <a:t>Displaying pickup and drop off location on </a:t>
            </a:r>
            <a:r>
              <a:rPr lang="en-US" dirty="0" smtClean="0"/>
              <a:t>Map</a:t>
            </a:r>
          </a:p>
          <a:p>
            <a:endParaRPr lang="en-US" dirty="0"/>
          </a:p>
        </p:txBody>
      </p:sp>
      <p:pic>
        <p:nvPicPr>
          <p:cNvPr id="4" name="Picture 3"/>
          <p:cNvPicPr/>
          <p:nvPr/>
        </p:nvPicPr>
        <p:blipFill rotWithShape="1">
          <a:blip r:embed="rId2"/>
          <a:srcRect t="4295" r="24888" b="62219"/>
          <a:stretch/>
        </p:blipFill>
        <p:spPr>
          <a:xfrm>
            <a:off x="86061" y="2805953"/>
            <a:ext cx="5113468" cy="2268071"/>
          </a:xfrm>
          <a:prstGeom prst="rect">
            <a:avLst/>
          </a:prstGeom>
        </p:spPr>
      </p:pic>
      <p:pic>
        <p:nvPicPr>
          <p:cNvPr id="5" name="Picture 4"/>
          <p:cNvPicPr/>
          <p:nvPr/>
        </p:nvPicPr>
        <p:blipFill rotWithShape="1">
          <a:blip r:embed="rId2"/>
          <a:srcRect t="37457"/>
          <a:stretch/>
        </p:blipFill>
        <p:spPr>
          <a:xfrm>
            <a:off x="5278418" y="2405053"/>
            <a:ext cx="6832899" cy="4076429"/>
          </a:xfrm>
          <a:prstGeom prst="rect">
            <a:avLst/>
          </a:prstGeom>
        </p:spPr>
      </p:pic>
      <p:sp>
        <p:nvSpPr>
          <p:cNvPr id="9" name="Slide Number Placeholder 8"/>
          <p:cNvSpPr>
            <a:spLocks noGrp="1"/>
          </p:cNvSpPr>
          <p:nvPr>
            <p:ph type="sldNum" sz="quarter" idx="12"/>
          </p:nvPr>
        </p:nvSpPr>
        <p:spPr/>
        <p:txBody>
          <a:bodyPr/>
          <a:lstStyle/>
          <a:p>
            <a:fld id="{B533ECDC-B0B8-1F4C-9C24-360A9D3A53A8}" type="slidenum">
              <a:rPr kumimoji="1" lang="zh-CN" altLang="en-US" smtClean="0"/>
              <a:t>13</a:t>
            </a:fld>
            <a:endParaRPr kumimoji="1" lang="zh-CN" altLang="en-US"/>
          </a:p>
        </p:txBody>
      </p:sp>
    </p:spTree>
    <p:extLst>
      <p:ext uri="{BB962C8B-B14F-4D97-AF65-F5344CB8AC3E}">
        <p14:creationId xmlns:p14="http://schemas.microsoft.com/office/powerpoint/2010/main" val="340425953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Central Park </a:t>
            </a:r>
            <a:r>
              <a:rPr lang="en-IN" b="1" dirty="0" smtClean="0"/>
              <a:t>Weather </a:t>
            </a:r>
            <a:r>
              <a:rPr lang="en-IN" b="1" dirty="0"/>
              <a:t>Dataset</a:t>
            </a:r>
            <a:endParaRPr lang="en-US" dirty="0"/>
          </a:p>
        </p:txBody>
      </p:sp>
      <p:sp>
        <p:nvSpPr>
          <p:cNvPr id="4" name="Slide Number Placeholder 3"/>
          <p:cNvSpPr>
            <a:spLocks noGrp="1"/>
          </p:cNvSpPr>
          <p:nvPr>
            <p:ph type="sldNum" sz="quarter" idx="12"/>
          </p:nvPr>
        </p:nvSpPr>
        <p:spPr/>
        <p:txBody>
          <a:bodyPr/>
          <a:lstStyle/>
          <a:p>
            <a:fld id="{B533ECDC-B0B8-1F4C-9C24-360A9D3A53A8}" type="slidenum">
              <a:rPr kumimoji="1" lang="zh-CN" altLang="en-US" smtClean="0"/>
              <a:t>14</a:t>
            </a:fld>
            <a:endParaRPr kumimoji="1" lang="zh-CN" altLang="en-US"/>
          </a:p>
        </p:txBody>
      </p:sp>
      <p:pic>
        <p:nvPicPr>
          <p:cNvPr id="5" name="Content Placeholder 4"/>
          <p:cNvPicPr>
            <a:picLocks noGrp="1"/>
          </p:cNvPicPr>
          <p:nvPr>
            <p:ph idx="1"/>
          </p:nvPr>
        </p:nvPicPr>
        <p:blipFill rotWithShape="1">
          <a:blip r:embed="rId2"/>
          <a:srcRect r="13634"/>
          <a:stretch/>
        </p:blipFill>
        <p:spPr>
          <a:xfrm>
            <a:off x="17149" y="2420471"/>
            <a:ext cx="7056004" cy="4294094"/>
          </a:xfrm>
          <a:prstGeom prst="rect">
            <a:avLst/>
          </a:prstGeom>
        </p:spPr>
      </p:pic>
      <p:sp>
        <p:nvSpPr>
          <p:cNvPr id="6" name="Rectangle 5"/>
          <p:cNvSpPr/>
          <p:nvPr/>
        </p:nvSpPr>
        <p:spPr>
          <a:xfrm>
            <a:off x="7073153" y="3470590"/>
            <a:ext cx="5208494" cy="2516586"/>
          </a:xfrm>
          <a:prstGeom prst="rect">
            <a:avLst/>
          </a:prstGeom>
          <a:solidFill>
            <a:schemeClr val="accent5">
              <a:lumMod val="20000"/>
              <a:lumOff val="80000"/>
            </a:schemeClr>
          </a:solidFill>
        </p:spPr>
        <p:txBody>
          <a:bodyPr wrap="square">
            <a:spAutoFit/>
          </a:bodyPr>
          <a:lstStyle/>
          <a:p>
            <a:pPr algn="just">
              <a:lnSpc>
                <a:spcPct val="115000"/>
              </a:lnSpc>
              <a:spcAft>
                <a:spcPts val="800"/>
              </a:spcAft>
            </a:pPr>
            <a:r>
              <a:rPr lang="en-IN" dirty="0" smtClean="0">
                <a:solidFill>
                  <a:srgbClr val="000000"/>
                </a:solidFill>
                <a:latin typeface="Times New Roman" panose="02020603050405020304" pitchFamily="18" charset="0"/>
                <a:ea typeface="Calibri" panose="020F0502020204030204" pitchFamily="34" charset="0"/>
                <a:cs typeface="Times New Roman" panose="02020603050405020304" pitchFamily="18" charset="0"/>
              </a:rPr>
              <a:t>PRCP </a:t>
            </a:r>
            <a:r>
              <a:rPr lang="en-IN"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Precipitation (tenths of mm)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15000"/>
              </a:lnSpc>
              <a:spcAft>
                <a:spcPts val="800"/>
              </a:spcAft>
            </a:pPr>
            <a:r>
              <a:rPr lang="en-IN"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AWND = Wind Speed (mph)</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15000"/>
              </a:lnSpc>
              <a:spcAft>
                <a:spcPts val="800"/>
              </a:spcAft>
            </a:pPr>
            <a:r>
              <a:rPr lang="en-IN"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SNOW = Snowfall (mm)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15000"/>
              </a:lnSpc>
              <a:spcAft>
                <a:spcPts val="800"/>
              </a:spcAft>
            </a:pPr>
            <a:r>
              <a:rPr lang="en-IN"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SNWD = Snow depth (mm)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15000"/>
              </a:lnSpc>
              <a:spcAft>
                <a:spcPts val="800"/>
              </a:spcAft>
            </a:pPr>
            <a:r>
              <a:rPr lang="en-IN"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TMAX = Maximum temperature (tenths of degrees C)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15000"/>
              </a:lnSpc>
              <a:spcAft>
                <a:spcPts val="800"/>
              </a:spcAft>
            </a:pPr>
            <a:r>
              <a:rPr lang="en-IN"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TMIN = Minimum temperature (tenths of degrees C)</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 name="Rectangle 6"/>
          <p:cNvSpPr/>
          <p:nvPr/>
        </p:nvSpPr>
        <p:spPr>
          <a:xfrm>
            <a:off x="609600" y="1724365"/>
            <a:ext cx="10224637" cy="369332"/>
          </a:xfrm>
          <a:prstGeom prst="rect">
            <a:avLst/>
          </a:prstGeom>
        </p:spPr>
        <p:txBody>
          <a:bodyPr wrap="square">
            <a:spAutoFit/>
          </a:bodyPr>
          <a:lstStyle/>
          <a:p>
            <a:r>
              <a:rPr lang="en-US" dirty="0" smtClean="0"/>
              <a:t>We compare </a:t>
            </a:r>
            <a:r>
              <a:rPr lang="en-US" dirty="0"/>
              <a:t>a little bit analysis </a:t>
            </a:r>
            <a:r>
              <a:rPr lang="en-US" dirty="0" smtClean="0"/>
              <a:t>to </a:t>
            </a:r>
            <a:r>
              <a:rPr lang="en-US" dirty="0"/>
              <a:t>check weather as a potential factor influencing Uber needs</a:t>
            </a:r>
          </a:p>
        </p:txBody>
      </p:sp>
    </p:spTree>
    <p:extLst>
      <p:ext uri="{BB962C8B-B14F-4D97-AF65-F5344CB8AC3E}">
        <p14:creationId xmlns:p14="http://schemas.microsoft.com/office/powerpoint/2010/main" val="140024808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Precipitation</a:t>
            </a:r>
            <a:endParaRPr lang="en-US" dirty="0"/>
          </a:p>
        </p:txBody>
      </p:sp>
      <p:sp>
        <p:nvSpPr>
          <p:cNvPr id="4" name="Slide Number Placeholder 3"/>
          <p:cNvSpPr>
            <a:spLocks noGrp="1"/>
          </p:cNvSpPr>
          <p:nvPr>
            <p:ph type="sldNum" sz="quarter" idx="12"/>
          </p:nvPr>
        </p:nvSpPr>
        <p:spPr/>
        <p:txBody>
          <a:bodyPr/>
          <a:lstStyle/>
          <a:p>
            <a:fld id="{B533ECDC-B0B8-1F4C-9C24-360A9D3A53A8}" type="slidenum">
              <a:rPr kumimoji="1" lang="zh-CN" altLang="en-US" smtClean="0"/>
              <a:t>15</a:t>
            </a:fld>
            <a:endParaRPr kumimoji="1" lang="zh-CN" altLang="en-US"/>
          </a:p>
        </p:txBody>
      </p:sp>
      <p:pic>
        <p:nvPicPr>
          <p:cNvPr id="5" name="Content Placeholder 4"/>
          <p:cNvPicPr>
            <a:picLocks noGrp="1"/>
          </p:cNvPicPr>
          <p:nvPr>
            <p:ph idx="1"/>
          </p:nvPr>
        </p:nvPicPr>
        <p:blipFill>
          <a:blip r:embed="rId2"/>
          <a:stretch>
            <a:fillRect/>
          </a:stretch>
        </p:blipFill>
        <p:spPr>
          <a:xfrm>
            <a:off x="233081" y="1960940"/>
            <a:ext cx="7037294" cy="4699837"/>
          </a:xfrm>
          <a:prstGeom prst="rect">
            <a:avLst/>
          </a:prstGeom>
        </p:spPr>
      </p:pic>
      <p:sp>
        <p:nvSpPr>
          <p:cNvPr id="6" name="Rectangle 5"/>
          <p:cNvSpPr/>
          <p:nvPr/>
        </p:nvSpPr>
        <p:spPr>
          <a:xfrm>
            <a:off x="7270375" y="2899646"/>
            <a:ext cx="4805083" cy="1200329"/>
          </a:xfrm>
          <a:prstGeom prst="rect">
            <a:avLst/>
          </a:prstGeom>
        </p:spPr>
        <p:txBody>
          <a:bodyPr wrap="square">
            <a:spAutoFit/>
          </a:bodyPr>
          <a:lstStyle/>
          <a:p>
            <a:r>
              <a:rPr lang="en-US" dirty="0">
                <a:solidFill>
                  <a:srgbClr val="202124"/>
                </a:solidFill>
                <a:latin typeface="arial" panose="020B0604020202020204" pitchFamily="34" charset="0"/>
              </a:rPr>
              <a:t>Precipitation is low in the beginning of the month, from the 1st to the 25th of July 2015, but it is high from the </a:t>
            </a:r>
            <a:r>
              <a:rPr lang="en-US" dirty="0" smtClean="0">
                <a:solidFill>
                  <a:srgbClr val="202124"/>
                </a:solidFill>
                <a:latin typeface="arial" panose="020B0604020202020204" pitchFamily="34" charset="0"/>
              </a:rPr>
              <a:t>26th </a:t>
            </a:r>
            <a:r>
              <a:rPr lang="en-US" dirty="0">
                <a:solidFill>
                  <a:srgbClr val="202124"/>
                </a:solidFill>
                <a:latin typeface="arial" panose="020B0604020202020204" pitchFamily="34" charset="0"/>
              </a:rPr>
              <a:t>of July until the end of the month.</a:t>
            </a:r>
            <a:endParaRPr lang="en-US" dirty="0"/>
          </a:p>
        </p:txBody>
      </p:sp>
    </p:spTree>
    <p:extLst>
      <p:ext uri="{BB962C8B-B14F-4D97-AF65-F5344CB8AC3E}">
        <p14:creationId xmlns:p14="http://schemas.microsoft.com/office/powerpoint/2010/main" val="55056114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Central Park Temperature.</a:t>
            </a:r>
            <a:endParaRPr lang="en-US" dirty="0"/>
          </a:p>
        </p:txBody>
      </p:sp>
      <p:sp>
        <p:nvSpPr>
          <p:cNvPr id="4" name="Slide Number Placeholder 3"/>
          <p:cNvSpPr>
            <a:spLocks noGrp="1"/>
          </p:cNvSpPr>
          <p:nvPr>
            <p:ph type="sldNum" sz="quarter" idx="12"/>
          </p:nvPr>
        </p:nvSpPr>
        <p:spPr/>
        <p:txBody>
          <a:bodyPr/>
          <a:lstStyle/>
          <a:p>
            <a:fld id="{B533ECDC-B0B8-1F4C-9C24-360A9D3A53A8}" type="slidenum">
              <a:rPr kumimoji="1" lang="zh-CN" altLang="en-US" smtClean="0"/>
              <a:t>16</a:t>
            </a:fld>
            <a:endParaRPr kumimoji="1" lang="zh-CN" altLang="en-US"/>
          </a:p>
        </p:txBody>
      </p:sp>
      <p:pic>
        <p:nvPicPr>
          <p:cNvPr id="5" name="Content Placeholder 4"/>
          <p:cNvPicPr>
            <a:picLocks noGrp="1"/>
          </p:cNvPicPr>
          <p:nvPr>
            <p:ph idx="1"/>
          </p:nvPr>
        </p:nvPicPr>
        <p:blipFill>
          <a:blip r:embed="rId2"/>
          <a:stretch>
            <a:fillRect/>
          </a:stretch>
        </p:blipFill>
        <p:spPr>
          <a:xfrm>
            <a:off x="609600" y="1709928"/>
            <a:ext cx="6748463" cy="4668370"/>
          </a:xfrm>
          <a:prstGeom prst="rect">
            <a:avLst/>
          </a:prstGeom>
        </p:spPr>
      </p:pic>
      <p:sp>
        <p:nvSpPr>
          <p:cNvPr id="6" name="TextBox 5"/>
          <p:cNvSpPr txBox="1"/>
          <p:nvPr/>
        </p:nvSpPr>
        <p:spPr>
          <a:xfrm>
            <a:off x="7358063" y="3191434"/>
            <a:ext cx="4744290" cy="1469120"/>
          </a:xfrm>
          <a:prstGeom prst="rect">
            <a:avLst/>
          </a:prstGeom>
          <a:noFill/>
        </p:spPr>
        <p:txBody>
          <a:bodyPr wrap="square" rtlCol="0">
            <a:spAutoFit/>
          </a:bodyPr>
          <a:lstStyle/>
          <a:p>
            <a:pPr algn="just">
              <a:lnSpc>
                <a:spcPct val="115000"/>
              </a:lnSpc>
              <a:spcAft>
                <a:spcPts val="800"/>
              </a:spcAft>
            </a:pPr>
            <a:r>
              <a:rPr lang="en-IN" dirty="0" smtClean="0">
                <a:solidFill>
                  <a:srgbClr val="FF0000"/>
                </a:solidFill>
                <a:latin typeface="Times New Roman" panose="02020603050405020304" pitchFamily="18" charset="0"/>
                <a:ea typeface="Calibri" panose="020F0502020204030204" pitchFamily="34" charset="0"/>
                <a:cs typeface="Times New Roman" panose="02020603050405020304" pitchFamily="18" charset="0"/>
              </a:rPr>
              <a:t>RED: TMAX </a:t>
            </a:r>
            <a:r>
              <a:rPr lang="en-IN"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 Maximum temperature (tenths of degrees C) </a:t>
            </a:r>
            <a:endParaRPr lang="en-US" sz="1600" dirty="0">
              <a:solidFill>
                <a:srgbClr val="FF0000"/>
              </a:solidFill>
              <a:latin typeface="Calibri" panose="020F0502020204030204" pitchFamily="34" charset="0"/>
              <a:ea typeface="Calibri" panose="020F0502020204030204" pitchFamily="34" charset="0"/>
              <a:cs typeface="Times New Roman" panose="02020603050405020304" pitchFamily="18" charset="0"/>
            </a:endParaRPr>
          </a:p>
          <a:p>
            <a:pPr algn="just">
              <a:lnSpc>
                <a:spcPct val="115000"/>
              </a:lnSpc>
              <a:spcAft>
                <a:spcPts val="800"/>
              </a:spcAft>
            </a:pPr>
            <a:r>
              <a:rPr lang="en-IN" dirty="0" smtClean="0">
                <a:solidFill>
                  <a:srgbClr val="00B050"/>
                </a:solidFill>
                <a:latin typeface="Times New Roman" panose="02020603050405020304" pitchFamily="18" charset="0"/>
                <a:ea typeface="Calibri" panose="020F0502020204030204" pitchFamily="34" charset="0"/>
                <a:cs typeface="Times New Roman" panose="02020603050405020304" pitchFamily="18" charset="0"/>
              </a:rPr>
              <a:t>GREEN: TMIN </a:t>
            </a:r>
            <a:r>
              <a:rPr lang="en-IN" dirty="0">
                <a:solidFill>
                  <a:srgbClr val="00B050"/>
                </a:solidFill>
                <a:latin typeface="Times New Roman" panose="02020603050405020304" pitchFamily="18" charset="0"/>
                <a:ea typeface="Calibri" panose="020F0502020204030204" pitchFamily="34" charset="0"/>
                <a:cs typeface="Times New Roman" panose="02020603050405020304" pitchFamily="18" charset="0"/>
              </a:rPr>
              <a:t>= Minimum temperature </a:t>
            </a:r>
            <a:r>
              <a:rPr lang="en-IN" dirty="0" smtClean="0">
                <a:solidFill>
                  <a:srgbClr val="00B050"/>
                </a:solidFill>
                <a:latin typeface="Times New Roman" panose="02020603050405020304" pitchFamily="18" charset="0"/>
                <a:ea typeface="Calibri" panose="020F0502020204030204" pitchFamily="34" charset="0"/>
                <a:cs typeface="Times New Roman" panose="02020603050405020304" pitchFamily="18" charset="0"/>
              </a:rPr>
              <a:t>(tenths </a:t>
            </a:r>
            <a:r>
              <a:rPr lang="en-IN" dirty="0">
                <a:solidFill>
                  <a:srgbClr val="00B050"/>
                </a:solidFill>
                <a:latin typeface="Times New Roman" panose="02020603050405020304" pitchFamily="18" charset="0"/>
                <a:ea typeface="Calibri" panose="020F0502020204030204" pitchFamily="34" charset="0"/>
                <a:cs typeface="Times New Roman" panose="02020603050405020304" pitchFamily="18" charset="0"/>
              </a:rPr>
              <a:t>of degrees C)</a:t>
            </a:r>
            <a:endParaRPr lang="en-US" sz="1600" dirty="0">
              <a:solidFill>
                <a:srgbClr val="00B050"/>
              </a:solidFill>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35123081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Uber Demand </a:t>
            </a:r>
            <a:endParaRPr lang="en-US" dirty="0"/>
          </a:p>
        </p:txBody>
      </p:sp>
      <p:sp>
        <p:nvSpPr>
          <p:cNvPr id="4" name="Slide Number Placeholder 3"/>
          <p:cNvSpPr>
            <a:spLocks noGrp="1"/>
          </p:cNvSpPr>
          <p:nvPr>
            <p:ph type="sldNum" sz="quarter" idx="12"/>
          </p:nvPr>
        </p:nvSpPr>
        <p:spPr/>
        <p:txBody>
          <a:bodyPr/>
          <a:lstStyle/>
          <a:p>
            <a:fld id="{B533ECDC-B0B8-1F4C-9C24-360A9D3A53A8}" type="slidenum">
              <a:rPr kumimoji="1" lang="zh-CN" altLang="en-US" smtClean="0"/>
              <a:t>17</a:t>
            </a:fld>
            <a:endParaRPr kumimoji="1" lang="zh-CN" altLang="en-US"/>
          </a:p>
        </p:txBody>
      </p:sp>
      <p:pic>
        <p:nvPicPr>
          <p:cNvPr id="5" name="Content Placeholder 4"/>
          <p:cNvPicPr>
            <a:picLocks noGrp="1"/>
          </p:cNvPicPr>
          <p:nvPr>
            <p:ph idx="1"/>
          </p:nvPr>
        </p:nvPicPr>
        <p:blipFill rotWithShape="1">
          <a:blip r:embed="rId2"/>
          <a:srcRect t="56883" r="31338" b="422"/>
          <a:stretch/>
        </p:blipFill>
        <p:spPr bwMode="auto">
          <a:xfrm>
            <a:off x="866354" y="1709928"/>
            <a:ext cx="6421952" cy="4294094"/>
          </a:xfrm>
          <a:prstGeom prst="rect">
            <a:avLst/>
          </a:prstGeom>
          <a:ln>
            <a:noFill/>
          </a:ln>
          <a:extLst>
            <a:ext uri="{53640926-AAD7-44D8-BBD7-CCE9431645EC}">
              <a14:shadowObscured xmlns:a14="http://schemas.microsoft.com/office/drawing/2010/main"/>
            </a:ext>
          </a:extLst>
        </p:spPr>
      </p:pic>
      <p:sp>
        <p:nvSpPr>
          <p:cNvPr id="6" name="TextBox 5"/>
          <p:cNvSpPr txBox="1"/>
          <p:nvPr/>
        </p:nvSpPr>
        <p:spPr>
          <a:xfrm>
            <a:off x="6935694" y="3210644"/>
            <a:ext cx="3935506" cy="646331"/>
          </a:xfrm>
          <a:prstGeom prst="rect">
            <a:avLst/>
          </a:prstGeom>
          <a:noFill/>
        </p:spPr>
        <p:txBody>
          <a:bodyPr wrap="square" rtlCol="0">
            <a:spAutoFit/>
          </a:bodyPr>
          <a:lstStyle/>
          <a:p>
            <a:r>
              <a:rPr lang="en-US" dirty="0" smtClean="0"/>
              <a:t>Increasing and decreasing Uber Demands from 20</a:t>
            </a:r>
            <a:r>
              <a:rPr lang="en-US" baseline="30000" dirty="0" smtClean="0"/>
              <a:t>th</a:t>
            </a:r>
            <a:r>
              <a:rPr lang="en-US" dirty="0" smtClean="0"/>
              <a:t> July to 29</a:t>
            </a:r>
            <a:r>
              <a:rPr lang="en-US" baseline="30000" dirty="0" smtClean="0"/>
              <a:t>th</a:t>
            </a:r>
            <a:r>
              <a:rPr lang="en-US" dirty="0" smtClean="0"/>
              <a:t> July</a:t>
            </a:r>
            <a:endParaRPr lang="en-US" dirty="0"/>
          </a:p>
        </p:txBody>
      </p:sp>
    </p:spTree>
    <p:extLst>
      <p:ext uri="{BB962C8B-B14F-4D97-AF65-F5344CB8AC3E}">
        <p14:creationId xmlns:p14="http://schemas.microsoft.com/office/powerpoint/2010/main" val="126956252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5035" y="781095"/>
            <a:ext cx="9914965" cy="990600"/>
          </a:xfrm>
        </p:spPr>
        <p:txBody>
          <a:bodyPr>
            <a:normAutofit fontScale="90000"/>
          </a:bodyPr>
          <a:lstStyle/>
          <a:p>
            <a:pPr algn="ctr"/>
            <a:r>
              <a:rPr lang="en-US" b="1" dirty="0" smtClean="0"/>
              <a:t>Comparing </a:t>
            </a:r>
            <a:r>
              <a:rPr lang="en-US" b="1" dirty="0"/>
              <a:t>Uber Demand and Weather Precipitation</a:t>
            </a:r>
            <a:endParaRPr lang="en-US" dirty="0"/>
          </a:p>
        </p:txBody>
      </p:sp>
      <p:pic>
        <p:nvPicPr>
          <p:cNvPr id="5" name="Content Placeholder 4"/>
          <p:cNvPicPr>
            <a:picLocks noGrp="1" noChangeAspect="1"/>
          </p:cNvPicPr>
          <p:nvPr>
            <p:ph idx="1"/>
          </p:nvPr>
        </p:nvPicPr>
        <p:blipFill>
          <a:blip r:embed="rId2"/>
          <a:stretch>
            <a:fillRect/>
          </a:stretch>
        </p:blipFill>
        <p:spPr>
          <a:xfrm>
            <a:off x="340218" y="1936376"/>
            <a:ext cx="10136971" cy="3666564"/>
          </a:xfrm>
          <a:prstGeom prst="rect">
            <a:avLst/>
          </a:prstGeom>
        </p:spPr>
      </p:pic>
      <p:sp>
        <p:nvSpPr>
          <p:cNvPr id="4" name="Slide Number Placeholder 3"/>
          <p:cNvSpPr>
            <a:spLocks noGrp="1"/>
          </p:cNvSpPr>
          <p:nvPr>
            <p:ph type="sldNum" sz="quarter" idx="12"/>
          </p:nvPr>
        </p:nvSpPr>
        <p:spPr/>
        <p:txBody>
          <a:bodyPr/>
          <a:lstStyle/>
          <a:p>
            <a:fld id="{B533ECDC-B0B8-1F4C-9C24-360A9D3A53A8}" type="slidenum">
              <a:rPr kumimoji="1" lang="zh-CN" altLang="en-US" smtClean="0"/>
              <a:t>18</a:t>
            </a:fld>
            <a:endParaRPr kumimoji="1" lang="zh-CN" altLang="en-US"/>
          </a:p>
        </p:txBody>
      </p:sp>
    </p:spTree>
    <p:extLst>
      <p:ext uri="{BB962C8B-B14F-4D97-AF65-F5344CB8AC3E}">
        <p14:creationId xmlns:p14="http://schemas.microsoft.com/office/powerpoint/2010/main" val="38336107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b="1" dirty="0"/>
              <a:t>Pickup location of 29</a:t>
            </a:r>
            <a:r>
              <a:rPr lang="en-US" b="1" baseline="30000" dirty="0"/>
              <a:t>th</a:t>
            </a:r>
            <a:r>
              <a:rPr lang="en-US" b="1" dirty="0"/>
              <a:t> July 2015</a:t>
            </a:r>
            <a:r>
              <a:rPr lang="en-US" b="1" dirty="0" smtClean="0"/>
              <a:t>.</a:t>
            </a:r>
            <a:endParaRPr lang="en-US" dirty="0"/>
          </a:p>
        </p:txBody>
      </p:sp>
      <p:sp>
        <p:nvSpPr>
          <p:cNvPr id="4" name="Slide Number Placeholder 3"/>
          <p:cNvSpPr>
            <a:spLocks noGrp="1"/>
          </p:cNvSpPr>
          <p:nvPr>
            <p:ph type="sldNum" sz="quarter" idx="12"/>
          </p:nvPr>
        </p:nvSpPr>
        <p:spPr/>
        <p:txBody>
          <a:bodyPr/>
          <a:lstStyle/>
          <a:p>
            <a:fld id="{B533ECDC-B0B8-1F4C-9C24-360A9D3A53A8}" type="slidenum">
              <a:rPr kumimoji="1" lang="zh-CN" altLang="en-US" smtClean="0"/>
              <a:t>19</a:t>
            </a:fld>
            <a:endParaRPr kumimoji="1" lang="zh-CN" altLang="en-US"/>
          </a:p>
        </p:txBody>
      </p:sp>
      <p:pic>
        <p:nvPicPr>
          <p:cNvPr id="5" name="Content Placeholder 4"/>
          <p:cNvPicPr>
            <a:picLocks noGrp="1"/>
          </p:cNvPicPr>
          <p:nvPr>
            <p:ph idx="1"/>
          </p:nvPr>
        </p:nvPicPr>
        <p:blipFill rotWithShape="1">
          <a:blip r:embed="rId2"/>
          <a:srcRect t="23254"/>
          <a:stretch/>
        </p:blipFill>
        <p:spPr>
          <a:xfrm>
            <a:off x="717049" y="1709928"/>
            <a:ext cx="7476691" cy="4473389"/>
          </a:xfrm>
          <a:prstGeom prst="rect">
            <a:avLst/>
          </a:prstGeom>
        </p:spPr>
      </p:pic>
      <p:sp>
        <p:nvSpPr>
          <p:cNvPr id="6" name="TextBox 5"/>
          <p:cNvSpPr txBox="1"/>
          <p:nvPr/>
        </p:nvSpPr>
        <p:spPr>
          <a:xfrm>
            <a:off x="8382001" y="3577290"/>
            <a:ext cx="2796988" cy="1569660"/>
          </a:xfrm>
          <a:prstGeom prst="rect">
            <a:avLst/>
          </a:prstGeom>
          <a:noFill/>
        </p:spPr>
        <p:txBody>
          <a:bodyPr wrap="square" rtlCol="0">
            <a:spAutoFit/>
          </a:bodyPr>
          <a:lstStyle/>
          <a:p>
            <a:r>
              <a:rPr lang="en-US" sz="3200" dirty="0" smtClean="0"/>
              <a:t>Uber Pickup Locations New York City</a:t>
            </a:r>
            <a:endParaRPr lang="en-US" sz="3200" dirty="0"/>
          </a:p>
        </p:txBody>
      </p:sp>
    </p:spTree>
    <p:extLst>
      <p:ext uri="{BB962C8B-B14F-4D97-AF65-F5344CB8AC3E}">
        <p14:creationId xmlns:p14="http://schemas.microsoft.com/office/powerpoint/2010/main" val="30258615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8444" y="1771291"/>
            <a:ext cx="8229601" cy="990600"/>
          </a:xfrm>
        </p:spPr>
        <p:txBody>
          <a:bodyPr/>
          <a:lstStyle/>
          <a:p>
            <a:r>
              <a:rPr kumimoji="1" lang="en-US" altLang="zh-CN" dirty="0" smtClean="0">
                <a:latin typeface="Times New Roman" panose="02020603050405020304" pitchFamily="18" charset="0"/>
                <a:cs typeface="Times New Roman" panose="02020603050405020304" pitchFamily="18" charset="0"/>
              </a:rPr>
              <a:t>What</a:t>
            </a:r>
            <a:r>
              <a:rPr kumimoji="1" lang="zh-CN" altLang="en-US" dirty="0" smtClean="0">
                <a:latin typeface="Times New Roman" panose="02020603050405020304" pitchFamily="18" charset="0"/>
                <a:cs typeface="Times New Roman" panose="02020603050405020304" pitchFamily="18" charset="0"/>
              </a:rPr>
              <a:t> </a:t>
            </a:r>
            <a:r>
              <a:rPr kumimoji="1" lang="en-US" altLang="zh-CN" dirty="0" smtClean="0">
                <a:latin typeface="Times New Roman" panose="02020603050405020304" pitchFamily="18" charset="0"/>
                <a:cs typeface="Times New Roman" panose="02020603050405020304" pitchFamily="18" charset="0"/>
              </a:rPr>
              <a:t>is</a:t>
            </a:r>
            <a:r>
              <a:rPr kumimoji="1" lang="zh-CN" altLang="en-US" dirty="0" smtClean="0">
                <a:latin typeface="Times New Roman" panose="02020603050405020304" pitchFamily="18" charset="0"/>
                <a:cs typeface="Times New Roman" panose="02020603050405020304" pitchFamily="18" charset="0"/>
              </a:rPr>
              <a:t> </a:t>
            </a:r>
            <a:r>
              <a:rPr kumimoji="1" lang="en-US" altLang="zh-CN" dirty="0" err="1" smtClean="0">
                <a:latin typeface="Times New Roman" panose="02020603050405020304" pitchFamily="18" charset="0"/>
                <a:cs typeface="Times New Roman" panose="02020603050405020304" pitchFamily="18" charset="0"/>
              </a:rPr>
              <a:t>Uber</a:t>
            </a:r>
            <a:r>
              <a:rPr kumimoji="1" lang="en-US" altLang="zh-CN" dirty="0" smtClean="0">
                <a:latin typeface="Times New Roman" panose="02020603050405020304" pitchFamily="18" charset="0"/>
                <a:cs typeface="Times New Roman" panose="02020603050405020304" pitchFamily="18" charset="0"/>
              </a:rPr>
              <a:t>?</a:t>
            </a:r>
            <a:endParaRPr kumimoji="1" lang="zh-CN" altLang="en-US" dirty="0">
              <a:latin typeface="Times New Roman" panose="02020603050405020304" pitchFamily="18" charset="0"/>
              <a:cs typeface="Times New Roman" panose="02020603050405020304" pitchFamily="18" charset="0"/>
            </a:endParaRPr>
          </a:p>
        </p:txBody>
      </p:sp>
      <p:sp>
        <p:nvSpPr>
          <p:cNvPr id="3" name="内容占位符 2"/>
          <p:cNvSpPr>
            <a:spLocks noGrp="1"/>
          </p:cNvSpPr>
          <p:nvPr>
            <p:ph idx="1"/>
          </p:nvPr>
        </p:nvSpPr>
        <p:spPr>
          <a:xfrm>
            <a:off x="428444" y="3295290"/>
            <a:ext cx="11622657" cy="2950234"/>
          </a:xfrm>
        </p:spPr>
        <p:txBody>
          <a:bodyPr/>
          <a:lstStyle/>
          <a:p>
            <a:pPr>
              <a:lnSpc>
                <a:spcPct val="150000"/>
              </a:lnSpc>
              <a:buFont typeface="Wingdings" charset="2"/>
              <a:buChar char="l"/>
            </a:pPr>
            <a:r>
              <a:rPr kumimoji="1" lang="en-US" altLang="zh-CN" dirty="0" err="1" smtClean="0">
                <a:latin typeface="Times New Roman" panose="02020603050405020304" pitchFamily="18" charset="0"/>
                <a:cs typeface="Times New Roman" panose="02020603050405020304" pitchFamily="18" charset="0"/>
              </a:rPr>
              <a:t>Uber</a:t>
            </a:r>
            <a:r>
              <a:rPr kumimoji="1" lang="zh-CN" altLang="en-US" dirty="0" smtClean="0">
                <a:latin typeface="Times New Roman" panose="02020603050405020304" pitchFamily="18" charset="0"/>
                <a:cs typeface="Times New Roman" panose="02020603050405020304" pitchFamily="18" charset="0"/>
              </a:rPr>
              <a:t> </a:t>
            </a:r>
            <a:r>
              <a:rPr kumimoji="1" lang="en-US" altLang="zh-CN" dirty="0" smtClean="0">
                <a:latin typeface="Times New Roman" panose="02020603050405020304" pitchFamily="18" charset="0"/>
                <a:cs typeface="Times New Roman" panose="02020603050405020304" pitchFamily="18" charset="0"/>
              </a:rPr>
              <a:t>is</a:t>
            </a:r>
            <a:r>
              <a:rPr kumimoji="1" lang="zh-CN" altLang="en-US" dirty="0" smtClean="0">
                <a:latin typeface="Times New Roman" panose="02020603050405020304" pitchFamily="18" charset="0"/>
                <a:cs typeface="Times New Roman" panose="02020603050405020304" pitchFamily="18" charset="0"/>
              </a:rPr>
              <a:t> </a:t>
            </a:r>
            <a:r>
              <a:rPr kumimoji="1" lang="en-US" altLang="zh-CN" dirty="0" smtClean="0">
                <a:latin typeface="Times New Roman" panose="02020603050405020304" pitchFamily="18" charset="0"/>
                <a:cs typeface="Times New Roman" panose="02020603050405020304" pitchFamily="18" charset="0"/>
              </a:rPr>
              <a:t>an</a:t>
            </a:r>
            <a:r>
              <a:rPr kumimoji="1" lang="zh-CN" altLang="en-US" dirty="0" smtClean="0">
                <a:latin typeface="Times New Roman" panose="02020603050405020304" pitchFamily="18" charset="0"/>
                <a:cs typeface="Times New Roman" panose="02020603050405020304" pitchFamily="18" charset="0"/>
              </a:rPr>
              <a:t> </a:t>
            </a:r>
            <a:r>
              <a:rPr kumimoji="1" lang="en-US" altLang="zh-CN" dirty="0" smtClean="0">
                <a:latin typeface="Times New Roman" panose="02020603050405020304" pitchFamily="18" charset="0"/>
                <a:cs typeface="Times New Roman" panose="02020603050405020304" pitchFamily="18" charset="0"/>
              </a:rPr>
              <a:t>American</a:t>
            </a:r>
            <a:r>
              <a:rPr kumimoji="1" lang="zh-CN" altLang="en-US" dirty="0" smtClean="0">
                <a:latin typeface="Times New Roman" panose="02020603050405020304" pitchFamily="18" charset="0"/>
                <a:cs typeface="Times New Roman" panose="02020603050405020304" pitchFamily="18" charset="0"/>
              </a:rPr>
              <a:t> </a:t>
            </a:r>
            <a:r>
              <a:rPr kumimoji="1" lang="en-US" altLang="zh-CN" dirty="0" smtClean="0">
                <a:latin typeface="Times New Roman" panose="02020603050405020304" pitchFamily="18" charset="0"/>
                <a:cs typeface="Times New Roman" panose="02020603050405020304" pitchFamily="18" charset="0"/>
              </a:rPr>
              <a:t>international</a:t>
            </a:r>
            <a:r>
              <a:rPr kumimoji="1" lang="zh-CN" altLang="en-US" dirty="0" smtClean="0">
                <a:latin typeface="Times New Roman" panose="02020603050405020304" pitchFamily="18" charset="0"/>
                <a:cs typeface="Times New Roman" panose="02020603050405020304" pitchFamily="18" charset="0"/>
              </a:rPr>
              <a:t> </a:t>
            </a:r>
            <a:r>
              <a:rPr kumimoji="1" lang="en-US" altLang="zh-CN" dirty="0" smtClean="0">
                <a:latin typeface="Times New Roman" panose="02020603050405020304" pitchFamily="18" charset="0"/>
                <a:cs typeface="Times New Roman" panose="02020603050405020304" pitchFamily="18" charset="0"/>
              </a:rPr>
              <a:t>transportation</a:t>
            </a:r>
            <a:r>
              <a:rPr kumimoji="1" lang="zh-CN" altLang="en-US" dirty="0" smtClean="0">
                <a:latin typeface="Times New Roman" panose="02020603050405020304" pitchFamily="18" charset="0"/>
                <a:cs typeface="Times New Roman" panose="02020603050405020304" pitchFamily="18" charset="0"/>
              </a:rPr>
              <a:t> </a:t>
            </a:r>
            <a:r>
              <a:rPr kumimoji="1" lang="en-US" altLang="zh-CN" dirty="0" smtClean="0">
                <a:latin typeface="Times New Roman" panose="02020603050405020304" pitchFamily="18" charset="0"/>
                <a:cs typeface="Times New Roman" panose="02020603050405020304" pitchFamily="18" charset="0"/>
              </a:rPr>
              <a:t>network</a:t>
            </a:r>
            <a:r>
              <a:rPr kumimoji="1" lang="zh-CN" altLang="en-US" dirty="0" smtClean="0">
                <a:latin typeface="Times New Roman" panose="02020603050405020304" pitchFamily="18" charset="0"/>
                <a:cs typeface="Times New Roman" panose="02020603050405020304" pitchFamily="18" charset="0"/>
              </a:rPr>
              <a:t> </a:t>
            </a:r>
            <a:r>
              <a:rPr kumimoji="1" lang="en-US" altLang="zh-CN" dirty="0" smtClean="0">
                <a:latin typeface="Times New Roman" panose="02020603050405020304" pitchFamily="18" charset="0"/>
                <a:cs typeface="Times New Roman" panose="02020603050405020304" pitchFamily="18" charset="0"/>
              </a:rPr>
              <a:t>company.</a:t>
            </a:r>
          </a:p>
          <a:p>
            <a:pPr>
              <a:lnSpc>
                <a:spcPct val="150000"/>
              </a:lnSpc>
              <a:buFont typeface="Wingdings" charset="2"/>
              <a:buChar char="l"/>
            </a:pPr>
            <a:r>
              <a:rPr kumimoji="1" lang="en-US" altLang="zh-CN" dirty="0" err="1" smtClean="0">
                <a:latin typeface="Times New Roman" panose="02020603050405020304" pitchFamily="18" charset="0"/>
                <a:cs typeface="Times New Roman" panose="02020603050405020304" pitchFamily="18" charset="0"/>
              </a:rPr>
              <a:t>Uber</a:t>
            </a:r>
            <a:r>
              <a:rPr kumimoji="1" lang="zh-CN" altLang="en-US" dirty="0" smtClean="0">
                <a:latin typeface="Times New Roman" panose="02020603050405020304" pitchFamily="18" charset="0"/>
                <a:cs typeface="Times New Roman" panose="02020603050405020304" pitchFamily="18" charset="0"/>
              </a:rPr>
              <a:t> </a:t>
            </a:r>
            <a:r>
              <a:rPr kumimoji="1" lang="en-US" altLang="zh-CN" dirty="0" smtClean="0">
                <a:latin typeface="Times New Roman" panose="02020603050405020304" pitchFamily="18" charset="0"/>
                <a:cs typeface="Times New Roman" panose="02020603050405020304" pitchFamily="18" charset="0"/>
              </a:rPr>
              <a:t>is</a:t>
            </a:r>
            <a:r>
              <a:rPr kumimoji="1" lang="zh-CN" altLang="en-US" dirty="0" smtClean="0">
                <a:latin typeface="Times New Roman" panose="02020603050405020304" pitchFamily="18" charset="0"/>
                <a:cs typeface="Times New Roman" panose="02020603050405020304" pitchFamily="18" charset="0"/>
              </a:rPr>
              <a:t> </a:t>
            </a:r>
            <a:r>
              <a:rPr kumimoji="1" lang="en-US" altLang="zh-CN" dirty="0" smtClean="0">
                <a:latin typeface="Times New Roman" panose="02020603050405020304" pitchFamily="18" charset="0"/>
                <a:cs typeface="Times New Roman" panose="02020603050405020304" pitchFamily="18" charset="0"/>
              </a:rPr>
              <a:t>on</a:t>
            </a:r>
            <a:r>
              <a:rPr kumimoji="1" lang="zh-CN" altLang="en-US" dirty="0" smtClean="0">
                <a:latin typeface="Times New Roman" panose="02020603050405020304" pitchFamily="18" charset="0"/>
                <a:cs typeface="Times New Roman" panose="02020603050405020304" pitchFamily="18" charset="0"/>
              </a:rPr>
              <a:t>-</a:t>
            </a:r>
            <a:r>
              <a:rPr kumimoji="1" lang="en-US" altLang="zh-CN" dirty="0" smtClean="0">
                <a:latin typeface="Times New Roman" panose="02020603050405020304" pitchFamily="18" charset="0"/>
                <a:cs typeface="Times New Roman" panose="02020603050405020304" pitchFamily="18" charset="0"/>
              </a:rPr>
              <a:t>demand</a:t>
            </a:r>
            <a:r>
              <a:rPr kumimoji="1" lang="zh-CN" altLang="en-US" dirty="0" smtClean="0">
                <a:latin typeface="Times New Roman" panose="02020603050405020304" pitchFamily="18" charset="0"/>
                <a:cs typeface="Times New Roman" panose="02020603050405020304" pitchFamily="18" charset="0"/>
              </a:rPr>
              <a:t> </a:t>
            </a:r>
            <a:r>
              <a:rPr kumimoji="1" lang="en-US" altLang="zh-CN" dirty="0" smtClean="0">
                <a:latin typeface="Times New Roman" panose="02020603050405020304" pitchFamily="18" charset="0"/>
                <a:cs typeface="Times New Roman" panose="02020603050405020304" pitchFamily="18" charset="0"/>
              </a:rPr>
              <a:t>car</a:t>
            </a:r>
            <a:r>
              <a:rPr kumimoji="1" lang="zh-CN" altLang="en-US" dirty="0" smtClean="0">
                <a:latin typeface="Times New Roman" panose="02020603050405020304" pitchFamily="18" charset="0"/>
                <a:cs typeface="Times New Roman" panose="02020603050405020304" pitchFamily="18" charset="0"/>
              </a:rPr>
              <a:t> </a:t>
            </a:r>
            <a:r>
              <a:rPr kumimoji="1" lang="en-US" altLang="zh-CN" dirty="0" smtClean="0">
                <a:latin typeface="Times New Roman" panose="02020603050405020304" pitchFamily="18" charset="0"/>
                <a:cs typeface="Times New Roman" panose="02020603050405020304" pitchFamily="18" charset="0"/>
              </a:rPr>
              <a:t>service</a:t>
            </a:r>
            <a:r>
              <a:rPr kumimoji="1" lang="zh-CN" altLang="en-US" dirty="0" smtClean="0">
                <a:latin typeface="Times New Roman" panose="02020603050405020304" pitchFamily="18" charset="0"/>
                <a:cs typeface="Times New Roman" panose="02020603050405020304" pitchFamily="18" charset="0"/>
              </a:rPr>
              <a:t>. </a:t>
            </a:r>
            <a:r>
              <a:rPr kumimoji="1" lang="en-US" altLang="zh-CN" dirty="0" smtClean="0">
                <a:latin typeface="Times New Roman" panose="02020603050405020304" pitchFamily="18" charset="0"/>
                <a:cs typeface="Times New Roman" panose="02020603050405020304" pitchFamily="18" charset="0"/>
              </a:rPr>
              <a:t>It</a:t>
            </a:r>
            <a:r>
              <a:rPr kumimoji="1" lang="zh-CN" altLang="en-US" dirty="0" smtClean="0">
                <a:latin typeface="Times New Roman" panose="02020603050405020304" pitchFamily="18" charset="0"/>
                <a:cs typeface="Times New Roman" panose="02020603050405020304" pitchFamily="18" charset="0"/>
              </a:rPr>
              <a:t> </a:t>
            </a:r>
            <a:r>
              <a:rPr kumimoji="1" lang="en-US" altLang="zh-CN" dirty="0" smtClean="0">
                <a:latin typeface="Times New Roman" panose="02020603050405020304" pitchFamily="18" charset="0"/>
                <a:cs typeface="Times New Roman" panose="02020603050405020304" pitchFamily="18" charset="0"/>
              </a:rPr>
              <a:t>provides</a:t>
            </a:r>
            <a:r>
              <a:rPr kumimoji="1" lang="zh-CN" altLang="en-US" dirty="0" smtClean="0">
                <a:latin typeface="Times New Roman" panose="02020603050405020304" pitchFamily="18" charset="0"/>
                <a:cs typeface="Times New Roman" panose="02020603050405020304" pitchFamily="18" charset="0"/>
              </a:rPr>
              <a:t> </a:t>
            </a:r>
            <a:r>
              <a:rPr kumimoji="1" lang="en-US" altLang="zh-CN" dirty="0" smtClean="0">
                <a:latin typeface="Times New Roman" panose="02020603050405020304" pitchFamily="18" charset="0"/>
                <a:cs typeface="Times New Roman" panose="02020603050405020304" pitchFamily="18" charset="0"/>
              </a:rPr>
              <a:t>a</a:t>
            </a:r>
            <a:r>
              <a:rPr kumimoji="1" lang="zh-CN" altLang="en-US" dirty="0" smtClean="0">
                <a:latin typeface="Times New Roman" panose="02020603050405020304" pitchFamily="18" charset="0"/>
                <a:cs typeface="Times New Roman" panose="02020603050405020304" pitchFamily="18" charset="0"/>
              </a:rPr>
              <a:t> </a:t>
            </a:r>
            <a:r>
              <a:rPr kumimoji="1" lang="en-US" altLang="zh-CN" dirty="0" smtClean="0">
                <a:latin typeface="Times New Roman" panose="02020603050405020304" pitchFamily="18" charset="0"/>
                <a:cs typeface="Times New Roman" panose="02020603050405020304" pitchFamily="18" charset="0"/>
              </a:rPr>
              <a:t>new</a:t>
            </a:r>
            <a:r>
              <a:rPr kumimoji="1" lang="zh-CN" altLang="en-US" dirty="0" smtClean="0">
                <a:latin typeface="Times New Roman" panose="02020603050405020304" pitchFamily="18" charset="0"/>
                <a:cs typeface="Times New Roman" panose="02020603050405020304" pitchFamily="18" charset="0"/>
              </a:rPr>
              <a:t> </a:t>
            </a:r>
            <a:r>
              <a:rPr kumimoji="1" lang="en-US" altLang="zh-CN" dirty="0" smtClean="0">
                <a:latin typeface="Times New Roman" panose="02020603050405020304" pitchFamily="18" charset="0"/>
                <a:cs typeface="Times New Roman" panose="02020603050405020304" pitchFamily="18" charset="0"/>
              </a:rPr>
              <a:t>way</a:t>
            </a:r>
            <a:r>
              <a:rPr kumimoji="1" lang="zh-CN" altLang="en-US" dirty="0" smtClean="0">
                <a:latin typeface="Times New Roman" panose="02020603050405020304" pitchFamily="18" charset="0"/>
                <a:cs typeface="Times New Roman" panose="02020603050405020304" pitchFamily="18" charset="0"/>
              </a:rPr>
              <a:t> </a:t>
            </a:r>
            <a:r>
              <a:rPr kumimoji="1" lang="en-US" altLang="zh-CN" dirty="0" smtClean="0">
                <a:latin typeface="Times New Roman" panose="02020603050405020304" pitchFamily="18" charset="0"/>
                <a:cs typeface="Times New Roman" panose="02020603050405020304" pitchFamily="18" charset="0"/>
              </a:rPr>
              <a:t>for</a:t>
            </a:r>
            <a:r>
              <a:rPr kumimoji="1" lang="zh-CN" altLang="en-US" dirty="0" smtClean="0">
                <a:latin typeface="Times New Roman" panose="02020603050405020304" pitchFamily="18" charset="0"/>
                <a:cs typeface="Times New Roman" panose="02020603050405020304" pitchFamily="18" charset="0"/>
              </a:rPr>
              <a:t> </a:t>
            </a:r>
            <a:r>
              <a:rPr kumimoji="1" lang="en-US" altLang="zh-CN" dirty="0" smtClean="0">
                <a:latin typeface="Times New Roman" panose="02020603050405020304" pitchFamily="18" charset="0"/>
                <a:cs typeface="Times New Roman" panose="02020603050405020304" pitchFamily="18" charset="0"/>
              </a:rPr>
              <a:t>passenger</a:t>
            </a:r>
            <a:r>
              <a:rPr kumimoji="1" lang="zh-CN" altLang="en-US" dirty="0" smtClean="0">
                <a:latin typeface="Times New Roman" panose="02020603050405020304" pitchFamily="18" charset="0"/>
                <a:cs typeface="Times New Roman" panose="02020603050405020304" pitchFamily="18" charset="0"/>
              </a:rPr>
              <a:t> </a:t>
            </a:r>
            <a:r>
              <a:rPr kumimoji="1" lang="en-US" altLang="zh-CN" dirty="0" smtClean="0">
                <a:latin typeface="Times New Roman" panose="02020603050405020304" pitchFamily="18" charset="0"/>
                <a:cs typeface="Times New Roman" panose="02020603050405020304" pitchFamily="18" charset="0"/>
              </a:rPr>
              <a:t>to</a:t>
            </a:r>
            <a:r>
              <a:rPr kumimoji="1" lang="zh-CN" altLang="en-US" dirty="0" smtClean="0">
                <a:latin typeface="Times New Roman" panose="02020603050405020304" pitchFamily="18" charset="0"/>
                <a:cs typeface="Times New Roman" panose="02020603050405020304" pitchFamily="18" charset="0"/>
              </a:rPr>
              <a:t> </a:t>
            </a:r>
            <a:r>
              <a:rPr kumimoji="1" lang="en-US" altLang="zh-CN" dirty="0" smtClean="0">
                <a:latin typeface="Times New Roman" panose="02020603050405020304" pitchFamily="18" charset="0"/>
                <a:cs typeface="Times New Roman" panose="02020603050405020304" pitchFamily="18" charset="0"/>
              </a:rPr>
              <a:t>request</a:t>
            </a:r>
            <a:r>
              <a:rPr kumimoji="1" lang="zh-CN" altLang="en-US" dirty="0" smtClean="0">
                <a:latin typeface="Times New Roman" panose="02020603050405020304" pitchFamily="18" charset="0"/>
                <a:cs typeface="Times New Roman" panose="02020603050405020304" pitchFamily="18" charset="0"/>
              </a:rPr>
              <a:t> </a:t>
            </a:r>
            <a:r>
              <a:rPr kumimoji="1" lang="en-US" altLang="zh-CN" dirty="0" smtClean="0">
                <a:latin typeface="Times New Roman" panose="02020603050405020304" pitchFamily="18" charset="0"/>
                <a:cs typeface="Times New Roman" panose="02020603050405020304" pitchFamily="18" charset="0"/>
              </a:rPr>
              <a:t>the</a:t>
            </a:r>
            <a:r>
              <a:rPr kumimoji="1" lang="zh-CN" altLang="en-US" dirty="0" smtClean="0">
                <a:latin typeface="Times New Roman" panose="02020603050405020304" pitchFamily="18" charset="0"/>
                <a:cs typeface="Times New Roman" panose="02020603050405020304" pitchFamily="18" charset="0"/>
              </a:rPr>
              <a:t> </a:t>
            </a:r>
            <a:r>
              <a:rPr kumimoji="1" lang="en-US" altLang="zh-CN" dirty="0" smtClean="0">
                <a:latin typeface="Times New Roman" panose="02020603050405020304" pitchFamily="18" charset="0"/>
                <a:cs typeface="Times New Roman" panose="02020603050405020304" pitchFamily="18" charset="0"/>
              </a:rPr>
              <a:t>private</a:t>
            </a:r>
            <a:r>
              <a:rPr kumimoji="1" lang="zh-CN" altLang="en-US" dirty="0" smtClean="0">
                <a:latin typeface="Times New Roman" panose="02020603050405020304" pitchFamily="18" charset="0"/>
                <a:cs typeface="Times New Roman" panose="02020603050405020304" pitchFamily="18" charset="0"/>
              </a:rPr>
              <a:t> </a:t>
            </a:r>
            <a:r>
              <a:rPr kumimoji="1" lang="en-US" altLang="zh-CN" dirty="0" smtClean="0">
                <a:latin typeface="Times New Roman" panose="02020603050405020304" pitchFamily="18" charset="0"/>
                <a:cs typeface="Times New Roman" panose="02020603050405020304" pitchFamily="18" charset="0"/>
              </a:rPr>
              <a:t>drivers</a:t>
            </a:r>
            <a:r>
              <a:rPr kumimoji="1" lang="zh-CN" altLang="en-US" dirty="0" smtClean="0">
                <a:latin typeface="Times New Roman" panose="02020603050405020304" pitchFamily="18" charset="0"/>
                <a:cs typeface="Times New Roman" panose="02020603050405020304" pitchFamily="18" charset="0"/>
              </a:rPr>
              <a:t> </a:t>
            </a:r>
            <a:r>
              <a:rPr kumimoji="1" lang="en-US" altLang="zh-CN" dirty="0" smtClean="0">
                <a:latin typeface="Times New Roman" panose="02020603050405020304" pitchFamily="18" charset="0"/>
                <a:cs typeface="Times New Roman" panose="02020603050405020304" pitchFamily="18" charset="0"/>
              </a:rPr>
              <a:t>through</a:t>
            </a:r>
            <a:r>
              <a:rPr kumimoji="1" lang="zh-CN" altLang="en-US" dirty="0" smtClean="0">
                <a:latin typeface="Times New Roman" panose="02020603050405020304" pitchFamily="18" charset="0"/>
                <a:cs typeface="Times New Roman" panose="02020603050405020304" pitchFamily="18" charset="0"/>
              </a:rPr>
              <a:t> </a:t>
            </a:r>
            <a:r>
              <a:rPr kumimoji="1" lang="en-US" altLang="zh-CN" dirty="0">
                <a:latin typeface="Times New Roman" panose="02020603050405020304" pitchFamily="18" charset="0"/>
                <a:cs typeface="Times New Roman" panose="02020603050405020304" pitchFamily="18" charset="0"/>
              </a:rPr>
              <a:t>smart</a:t>
            </a:r>
            <a:r>
              <a:rPr kumimoji="1" lang="zh-CN" altLang="en-US" dirty="0">
                <a:latin typeface="Times New Roman" panose="02020603050405020304" pitchFamily="18" charset="0"/>
                <a:cs typeface="Times New Roman" panose="02020603050405020304" pitchFamily="18" charset="0"/>
              </a:rPr>
              <a:t> </a:t>
            </a:r>
            <a:r>
              <a:rPr kumimoji="1" lang="en-US" altLang="zh-CN" dirty="0">
                <a:latin typeface="Times New Roman" panose="02020603050405020304" pitchFamily="18" charset="0"/>
                <a:cs typeface="Times New Roman" panose="02020603050405020304" pitchFamily="18" charset="0"/>
              </a:rPr>
              <a:t>phone </a:t>
            </a:r>
            <a:r>
              <a:rPr kumimoji="1" lang="en-US" altLang="zh-CN" dirty="0" smtClean="0">
                <a:latin typeface="Times New Roman" panose="02020603050405020304" pitchFamily="18" charset="0"/>
                <a:cs typeface="Times New Roman" panose="02020603050405020304" pitchFamily="18" charset="0"/>
              </a:rPr>
              <a:t>application</a:t>
            </a:r>
            <a:r>
              <a:rPr kumimoji="1" lang="en-US" altLang="zh-CN" dirty="0">
                <a:latin typeface="Times New Roman" panose="02020603050405020304" pitchFamily="18" charset="0"/>
                <a:cs typeface="Times New Roman" panose="02020603050405020304" pitchFamily="18" charset="0"/>
              </a:rPr>
              <a:t>.</a:t>
            </a:r>
            <a:endParaRPr kumimoji="1" lang="en-US" altLang="zh-CN" dirty="0" smtClean="0">
              <a:latin typeface="Times New Roman" panose="02020603050405020304" pitchFamily="18" charset="0"/>
              <a:cs typeface="Times New Roman" panose="02020603050405020304" pitchFamily="18" charset="0"/>
            </a:endParaRPr>
          </a:p>
          <a:p>
            <a:pPr>
              <a:lnSpc>
                <a:spcPct val="150000"/>
              </a:lnSpc>
              <a:buFont typeface="Wingdings" charset="2"/>
              <a:buChar char="l"/>
            </a:pPr>
            <a:r>
              <a:rPr kumimoji="1" lang="en-US" altLang="zh-CN" dirty="0" smtClean="0">
                <a:latin typeface="Times New Roman" panose="02020603050405020304" pitchFamily="18" charset="0"/>
                <a:cs typeface="Times New Roman" panose="02020603050405020304" pitchFamily="18" charset="0"/>
              </a:rPr>
              <a:t>The</a:t>
            </a:r>
            <a:r>
              <a:rPr kumimoji="1" lang="zh-CN" altLang="en-US" dirty="0" smtClean="0">
                <a:latin typeface="Times New Roman" panose="02020603050405020304" pitchFamily="18" charset="0"/>
                <a:cs typeface="Times New Roman" panose="02020603050405020304" pitchFamily="18" charset="0"/>
              </a:rPr>
              <a:t> </a:t>
            </a:r>
            <a:r>
              <a:rPr kumimoji="1" lang="en-US" altLang="zh-CN" dirty="0" smtClean="0">
                <a:latin typeface="Times New Roman" panose="02020603050405020304" pitchFamily="18" charset="0"/>
                <a:cs typeface="Times New Roman" panose="02020603050405020304" pitchFamily="18" charset="0"/>
              </a:rPr>
              <a:t>internet</a:t>
            </a:r>
            <a:r>
              <a:rPr kumimoji="1" lang="zh-CN" altLang="en-US" dirty="0" smtClean="0">
                <a:latin typeface="Times New Roman" panose="02020603050405020304" pitchFamily="18" charset="0"/>
                <a:cs typeface="Times New Roman" panose="02020603050405020304" pitchFamily="18" charset="0"/>
              </a:rPr>
              <a:t>-</a:t>
            </a:r>
            <a:r>
              <a:rPr kumimoji="1" lang="en-US" altLang="zh-CN" dirty="0" smtClean="0">
                <a:latin typeface="Times New Roman" panose="02020603050405020304" pitchFamily="18" charset="0"/>
                <a:cs typeface="Times New Roman" panose="02020603050405020304" pitchFamily="18" charset="0"/>
              </a:rPr>
              <a:t>based</a:t>
            </a:r>
            <a:r>
              <a:rPr kumimoji="1" lang="zh-CN" altLang="en-US" dirty="0" smtClean="0">
                <a:latin typeface="Times New Roman" panose="02020603050405020304" pitchFamily="18" charset="0"/>
                <a:cs typeface="Times New Roman" panose="02020603050405020304" pitchFamily="18" charset="0"/>
              </a:rPr>
              <a:t> </a:t>
            </a:r>
            <a:r>
              <a:rPr kumimoji="1" lang="en-US" altLang="zh-CN" dirty="0" smtClean="0">
                <a:latin typeface="Times New Roman" panose="02020603050405020304" pitchFamily="18" charset="0"/>
                <a:cs typeface="Times New Roman" panose="02020603050405020304" pitchFamily="18" charset="0"/>
              </a:rPr>
              <a:t>taxi</a:t>
            </a:r>
            <a:r>
              <a:rPr kumimoji="1" lang="zh-CN" altLang="en-US" dirty="0" smtClean="0">
                <a:latin typeface="Times New Roman" panose="02020603050405020304" pitchFamily="18" charset="0"/>
                <a:cs typeface="Times New Roman" panose="02020603050405020304" pitchFamily="18" charset="0"/>
              </a:rPr>
              <a:t>-</a:t>
            </a:r>
            <a:r>
              <a:rPr kumimoji="1" lang="en-US" altLang="zh-CN" dirty="0" smtClean="0">
                <a:latin typeface="Times New Roman" panose="02020603050405020304" pitchFamily="18" charset="0"/>
                <a:cs typeface="Times New Roman" panose="02020603050405020304" pitchFamily="18" charset="0"/>
              </a:rPr>
              <a:t>hailing</a:t>
            </a:r>
            <a:r>
              <a:rPr kumimoji="1" lang="zh-CN" altLang="en-US" dirty="0" smtClean="0">
                <a:latin typeface="Times New Roman" panose="02020603050405020304" pitchFamily="18" charset="0"/>
                <a:cs typeface="Times New Roman" panose="02020603050405020304" pitchFamily="18" charset="0"/>
              </a:rPr>
              <a:t> </a:t>
            </a:r>
            <a:r>
              <a:rPr kumimoji="1" lang="en-US" altLang="zh-CN" dirty="0" smtClean="0">
                <a:latin typeface="Times New Roman" panose="02020603050405020304" pitchFamily="18" charset="0"/>
                <a:cs typeface="Times New Roman" panose="02020603050405020304" pitchFamily="18" charset="0"/>
              </a:rPr>
              <a:t>services</a:t>
            </a:r>
            <a:r>
              <a:rPr kumimoji="1" lang="zh-CN" altLang="en-US" dirty="0" smtClean="0">
                <a:latin typeface="Times New Roman" panose="02020603050405020304" pitchFamily="18" charset="0"/>
                <a:cs typeface="Times New Roman" panose="02020603050405020304" pitchFamily="18" charset="0"/>
              </a:rPr>
              <a:t> </a:t>
            </a:r>
            <a:r>
              <a:rPr kumimoji="1" lang="en-US" altLang="zh-CN" dirty="0" smtClean="0">
                <a:latin typeface="Times New Roman" panose="02020603050405020304" pitchFamily="18" charset="0"/>
                <a:cs typeface="Times New Roman" panose="02020603050405020304" pitchFamily="18" charset="0"/>
              </a:rPr>
              <a:t>like</a:t>
            </a:r>
            <a:r>
              <a:rPr kumimoji="1" lang="zh-CN" altLang="en-US" dirty="0" smtClean="0">
                <a:latin typeface="Times New Roman" panose="02020603050405020304" pitchFamily="18" charset="0"/>
                <a:cs typeface="Times New Roman" panose="02020603050405020304" pitchFamily="18" charset="0"/>
              </a:rPr>
              <a:t> </a:t>
            </a:r>
            <a:r>
              <a:rPr kumimoji="1" lang="en-US" altLang="zh-CN" dirty="0" err="1" smtClean="0">
                <a:latin typeface="Times New Roman" panose="02020603050405020304" pitchFamily="18" charset="0"/>
                <a:cs typeface="Times New Roman" panose="02020603050405020304" pitchFamily="18" charset="0"/>
              </a:rPr>
              <a:t>Uber</a:t>
            </a:r>
            <a:r>
              <a:rPr kumimoji="1" lang="zh-CN" altLang="en-US" dirty="0" smtClean="0">
                <a:latin typeface="Times New Roman" panose="02020603050405020304" pitchFamily="18" charset="0"/>
                <a:cs typeface="Times New Roman" panose="02020603050405020304" pitchFamily="18" charset="0"/>
              </a:rPr>
              <a:t> </a:t>
            </a:r>
            <a:r>
              <a:rPr kumimoji="1" lang="en-US" altLang="zh-CN" dirty="0" smtClean="0">
                <a:latin typeface="Times New Roman" panose="02020603050405020304" pitchFamily="18" charset="0"/>
                <a:cs typeface="Times New Roman" panose="02020603050405020304" pitchFamily="18" charset="0"/>
              </a:rPr>
              <a:t>are</a:t>
            </a:r>
            <a:r>
              <a:rPr kumimoji="1" lang="zh-CN" altLang="en-US" dirty="0" smtClean="0">
                <a:latin typeface="Times New Roman" panose="02020603050405020304" pitchFamily="18" charset="0"/>
                <a:cs typeface="Times New Roman" panose="02020603050405020304" pitchFamily="18" charset="0"/>
              </a:rPr>
              <a:t> </a:t>
            </a:r>
            <a:r>
              <a:rPr kumimoji="1" lang="en-US" altLang="zh-CN" dirty="0" smtClean="0">
                <a:latin typeface="Times New Roman" panose="02020603050405020304" pitchFamily="18" charset="0"/>
                <a:cs typeface="Times New Roman" panose="02020603050405020304" pitchFamily="18" charset="0"/>
              </a:rPr>
              <a:t>growing</a:t>
            </a:r>
            <a:r>
              <a:rPr kumimoji="1" lang="zh-CN" altLang="en-US" dirty="0" smtClean="0">
                <a:latin typeface="Times New Roman" panose="02020603050405020304" pitchFamily="18" charset="0"/>
                <a:cs typeface="Times New Roman" panose="02020603050405020304" pitchFamily="18" charset="0"/>
              </a:rPr>
              <a:t> </a:t>
            </a:r>
            <a:r>
              <a:rPr kumimoji="1" lang="en-US" altLang="zh-CN" dirty="0" smtClean="0">
                <a:latin typeface="Times New Roman" panose="02020603050405020304" pitchFamily="18" charset="0"/>
                <a:cs typeface="Times New Roman" panose="02020603050405020304" pitchFamily="18" charset="0"/>
              </a:rPr>
              <a:t>by</a:t>
            </a:r>
            <a:r>
              <a:rPr kumimoji="1" lang="zh-CN" altLang="en-US" dirty="0" smtClean="0">
                <a:latin typeface="Times New Roman" panose="02020603050405020304" pitchFamily="18" charset="0"/>
                <a:cs typeface="Times New Roman" panose="02020603050405020304" pitchFamily="18" charset="0"/>
              </a:rPr>
              <a:t> </a:t>
            </a:r>
            <a:r>
              <a:rPr kumimoji="1" lang="en-US" altLang="zh-CN" dirty="0" smtClean="0">
                <a:latin typeface="Times New Roman" panose="02020603050405020304" pitchFamily="18" charset="0"/>
                <a:cs typeface="Times New Roman" panose="02020603050405020304" pitchFamily="18" charset="0"/>
              </a:rPr>
              <a:t>leaps</a:t>
            </a:r>
            <a:r>
              <a:rPr kumimoji="1" lang="zh-CN" altLang="en-US" dirty="0" smtClean="0">
                <a:latin typeface="Times New Roman" panose="02020603050405020304" pitchFamily="18" charset="0"/>
                <a:cs typeface="Times New Roman" panose="02020603050405020304" pitchFamily="18" charset="0"/>
              </a:rPr>
              <a:t> </a:t>
            </a:r>
            <a:r>
              <a:rPr kumimoji="1" lang="en-US" altLang="zh-CN" dirty="0" smtClean="0">
                <a:latin typeface="Times New Roman" panose="02020603050405020304" pitchFamily="18" charset="0"/>
                <a:cs typeface="Times New Roman" panose="02020603050405020304" pitchFamily="18" charset="0"/>
              </a:rPr>
              <a:t>and</a:t>
            </a:r>
            <a:r>
              <a:rPr kumimoji="1" lang="zh-CN" altLang="en-US" dirty="0" smtClean="0">
                <a:latin typeface="Times New Roman" panose="02020603050405020304" pitchFamily="18" charset="0"/>
                <a:cs typeface="Times New Roman" panose="02020603050405020304" pitchFamily="18" charset="0"/>
              </a:rPr>
              <a:t> </a:t>
            </a:r>
            <a:r>
              <a:rPr kumimoji="1" lang="en-US" altLang="zh-CN" dirty="0" smtClean="0">
                <a:latin typeface="Times New Roman" panose="02020603050405020304" pitchFamily="18" charset="0"/>
                <a:cs typeface="Times New Roman" panose="02020603050405020304" pitchFamily="18" charset="0"/>
              </a:rPr>
              <a:t>bounds.</a:t>
            </a:r>
          </a:p>
        </p:txBody>
      </p:sp>
      <p:sp>
        <p:nvSpPr>
          <p:cNvPr id="5" name="Rectangle 4"/>
          <p:cNvSpPr/>
          <p:nvPr/>
        </p:nvSpPr>
        <p:spPr>
          <a:xfrm>
            <a:off x="3789904" y="530006"/>
            <a:ext cx="4249881" cy="707886"/>
          </a:xfrm>
          <a:prstGeom prst="rect">
            <a:avLst/>
          </a:prstGeom>
        </p:spPr>
        <p:txBody>
          <a:bodyPr wrap="none">
            <a:spAutoFit/>
          </a:bodyPr>
          <a:lstStyle/>
          <a:p>
            <a:r>
              <a:rPr kumimoji="1" lang="en-US" altLang="zh-CN" sz="4000" b="1" cap="all" spc="-100" dirty="0" smtClean="0">
                <a:solidFill>
                  <a:srgbClr val="D2533C"/>
                </a:solidFill>
                <a:latin typeface="Times New Roman" panose="02020603050405020304" pitchFamily="18" charset="0"/>
                <a:cs typeface="Times New Roman" panose="02020603050405020304" pitchFamily="18" charset="0"/>
              </a:rPr>
              <a:t>INTRODUCTION</a:t>
            </a:r>
            <a:r>
              <a:rPr kumimoji="1" lang="zh-CN" altLang="en-US" sz="4000" b="1" cap="all" spc="-100" dirty="0" smtClean="0">
                <a:solidFill>
                  <a:srgbClr val="D2533C"/>
                </a:solidFill>
                <a:latin typeface="Times New Roman" panose="02020603050405020304" pitchFamily="18" charset="0"/>
                <a:cs typeface="Times New Roman" panose="02020603050405020304" pitchFamily="18" charset="0"/>
              </a:rPr>
              <a:t> </a:t>
            </a:r>
            <a:endParaRPr lang="en-US" sz="2000" dirty="0"/>
          </a:p>
        </p:txBody>
      </p:sp>
      <p:sp>
        <p:nvSpPr>
          <p:cNvPr id="8" name="Slide Number Placeholder 7"/>
          <p:cNvSpPr>
            <a:spLocks noGrp="1"/>
          </p:cNvSpPr>
          <p:nvPr>
            <p:ph type="sldNum" sz="quarter" idx="12"/>
          </p:nvPr>
        </p:nvSpPr>
        <p:spPr/>
        <p:txBody>
          <a:bodyPr/>
          <a:lstStyle/>
          <a:p>
            <a:fld id="{B533ECDC-B0B8-1F4C-9C24-360A9D3A53A8}" type="slidenum">
              <a:rPr kumimoji="1" lang="zh-CN" altLang="en-US" smtClean="0"/>
              <a:t>2</a:t>
            </a:fld>
            <a:endParaRPr kumimoji="1" lang="zh-CN" altLang="en-US"/>
          </a:p>
        </p:txBody>
      </p:sp>
    </p:spTree>
    <p:extLst>
      <p:ext uri="{BB962C8B-B14F-4D97-AF65-F5344CB8AC3E}">
        <p14:creationId xmlns:p14="http://schemas.microsoft.com/office/powerpoint/2010/main" val="27372422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Heat Map of Uber Pickup locations.</a:t>
            </a:r>
            <a:endParaRPr lang="en-US" dirty="0"/>
          </a:p>
        </p:txBody>
      </p:sp>
      <p:sp>
        <p:nvSpPr>
          <p:cNvPr id="4" name="Slide Number Placeholder 3"/>
          <p:cNvSpPr>
            <a:spLocks noGrp="1"/>
          </p:cNvSpPr>
          <p:nvPr>
            <p:ph type="sldNum" sz="quarter" idx="12"/>
          </p:nvPr>
        </p:nvSpPr>
        <p:spPr/>
        <p:txBody>
          <a:bodyPr/>
          <a:lstStyle/>
          <a:p>
            <a:fld id="{B533ECDC-B0B8-1F4C-9C24-360A9D3A53A8}" type="slidenum">
              <a:rPr kumimoji="1" lang="zh-CN" altLang="en-US" smtClean="0"/>
              <a:t>20</a:t>
            </a:fld>
            <a:endParaRPr kumimoji="1" lang="zh-CN" altLang="en-US" dirty="0"/>
          </a:p>
        </p:txBody>
      </p:sp>
      <p:pic>
        <p:nvPicPr>
          <p:cNvPr id="5" name="Content Placeholder 4"/>
          <p:cNvPicPr>
            <a:picLocks noGrp="1"/>
          </p:cNvPicPr>
          <p:nvPr>
            <p:ph idx="1"/>
          </p:nvPr>
        </p:nvPicPr>
        <p:blipFill rotWithShape="1">
          <a:blip r:embed="rId2"/>
          <a:srcRect t="16452"/>
          <a:stretch/>
        </p:blipFill>
        <p:spPr>
          <a:xfrm>
            <a:off x="609600" y="1709928"/>
            <a:ext cx="7589483" cy="4661648"/>
          </a:xfrm>
          <a:prstGeom prst="rect">
            <a:avLst/>
          </a:prstGeom>
        </p:spPr>
      </p:pic>
      <p:sp>
        <p:nvSpPr>
          <p:cNvPr id="7" name="TextBox 6"/>
          <p:cNvSpPr txBox="1"/>
          <p:nvPr/>
        </p:nvSpPr>
        <p:spPr>
          <a:xfrm>
            <a:off x="8382001" y="3577290"/>
            <a:ext cx="2796988" cy="1569660"/>
          </a:xfrm>
          <a:prstGeom prst="rect">
            <a:avLst/>
          </a:prstGeom>
          <a:noFill/>
        </p:spPr>
        <p:txBody>
          <a:bodyPr wrap="square" rtlCol="0">
            <a:spAutoFit/>
          </a:bodyPr>
          <a:lstStyle/>
          <a:p>
            <a:r>
              <a:rPr lang="en-US" sz="3200" dirty="0" smtClean="0"/>
              <a:t>Uber Pickup Locations New York City</a:t>
            </a:r>
            <a:endParaRPr lang="en-US" sz="3200" dirty="0"/>
          </a:p>
        </p:txBody>
      </p:sp>
    </p:spTree>
    <p:extLst>
      <p:ext uri="{BB962C8B-B14F-4D97-AF65-F5344CB8AC3E}">
        <p14:creationId xmlns:p14="http://schemas.microsoft.com/office/powerpoint/2010/main" val="359839583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a:t>
            </a:r>
          </a:p>
        </p:txBody>
      </p:sp>
      <p:sp>
        <p:nvSpPr>
          <p:cNvPr id="3" name="Content Placeholder 2"/>
          <p:cNvSpPr>
            <a:spLocks noGrp="1"/>
          </p:cNvSpPr>
          <p:nvPr>
            <p:ph idx="1"/>
          </p:nvPr>
        </p:nvSpPr>
        <p:spPr>
          <a:xfrm>
            <a:off x="609600" y="2214282"/>
            <a:ext cx="10972800" cy="4262718"/>
          </a:xfrm>
        </p:spPr>
        <p:txBody>
          <a:bodyPr/>
          <a:lstStyle/>
          <a:p>
            <a:r>
              <a:rPr lang="en-US" dirty="0" smtClean="0"/>
              <a:t>Uber Data Analysis helps </a:t>
            </a:r>
            <a:r>
              <a:rPr lang="en-US" dirty="0"/>
              <a:t>the </a:t>
            </a:r>
            <a:r>
              <a:rPr lang="en-US" dirty="0" err="1" smtClean="0"/>
              <a:t>uber</a:t>
            </a:r>
            <a:r>
              <a:rPr lang="en-US" dirty="0" smtClean="0"/>
              <a:t> driver </a:t>
            </a:r>
            <a:r>
              <a:rPr lang="en-US" dirty="0"/>
              <a:t>to be aware of what they should do and where they should go, as well as the average fare, trip distance, tip amount earned, total earnings and time spent on rides. We also compared weather data analysis to Uber demand analysis to see if the weather has an impact on Uber rides/demands.</a:t>
            </a:r>
          </a:p>
        </p:txBody>
      </p:sp>
      <p:sp>
        <p:nvSpPr>
          <p:cNvPr id="4" name="Slide Number Placeholder 3"/>
          <p:cNvSpPr>
            <a:spLocks noGrp="1"/>
          </p:cNvSpPr>
          <p:nvPr>
            <p:ph type="sldNum" sz="quarter" idx="12"/>
          </p:nvPr>
        </p:nvSpPr>
        <p:spPr/>
        <p:txBody>
          <a:bodyPr/>
          <a:lstStyle/>
          <a:p>
            <a:fld id="{B533ECDC-B0B8-1F4C-9C24-360A9D3A53A8}" type="slidenum">
              <a:rPr kumimoji="1" lang="zh-CN" altLang="en-US" smtClean="0"/>
              <a:t>21</a:t>
            </a:fld>
            <a:endParaRPr kumimoji="1" lang="zh-CN" altLang="en-US"/>
          </a:p>
        </p:txBody>
      </p:sp>
    </p:spTree>
    <p:extLst>
      <p:ext uri="{BB962C8B-B14F-4D97-AF65-F5344CB8AC3E}">
        <p14:creationId xmlns:p14="http://schemas.microsoft.com/office/powerpoint/2010/main" val="84702757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References</a:t>
            </a:r>
            <a:endParaRPr lang="en-US" dirty="0"/>
          </a:p>
        </p:txBody>
      </p:sp>
      <p:sp>
        <p:nvSpPr>
          <p:cNvPr id="3" name="Content Placeholder 2"/>
          <p:cNvSpPr>
            <a:spLocks noGrp="1"/>
          </p:cNvSpPr>
          <p:nvPr>
            <p:ph idx="1"/>
          </p:nvPr>
        </p:nvSpPr>
        <p:spPr>
          <a:xfrm>
            <a:off x="699247" y="2469776"/>
            <a:ext cx="10972800" cy="3599329"/>
          </a:xfrm>
        </p:spPr>
        <p:txBody>
          <a:bodyPr/>
          <a:lstStyle/>
          <a:p>
            <a:pPr marL="342900" marR="0" lvl="0" indent="-342900">
              <a:lnSpc>
                <a:spcPct val="150000"/>
              </a:lnSpc>
              <a:spcBef>
                <a:spcPts val="0"/>
              </a:spcBef>
              <a:spcAft>
                <a:spcPts val="0"/>
              </a:spcAft>
              <a:buFont typeface="Symbol" panose="05050102010706020507" pitchFamily="18" charset="2"/>
              <a:buChar char=""/>
            </a:pPr>
            <a:r>
              <a:rPr lang="en-US" dirty="0">
                <a:latin typeface="Times New Roman" panose="02020603050405020304" pitchFamily="18" charset="0"/>
                <a:ea typeface="Calibri" panose="020F0502020204030204" pitchFamily="34" charset="0"/>
                <a:cs typeface="Times New Roman" panose="02020603050405020304" pitchFamily="18" charset="0"/>
              </a:rPr>
              <a:t>https://www1.nyc.gov/site/tlc/about/tlc-trip-record-data.page</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50000"/>
              </a:lnSpc>
              <a:spcBef>
                <a:spcPts val="0"/>
              </a:spcBef>
              <a:spcAft>
                <a:spcPts val="0"/>
              </a:spcAft>
              <a:buFont typeface="Symbol" panose="05050102010706020507" pitchFamily="18" charset="2"/>
              <a:buChar char=""/>
            </a:pPr>
            <a:r>
              <a:rPr lang="en-US" dirty="0">
                <a:latin typeface="Times New Roman" panose="02020603050405020304" pitchFamily="18" charset="0"/>
                <a:ea typeface="Calibri" panose="020F0502020204030204" pitchFamily="34" charset="0"/>
                <a:cs typeface="Times New Roman" panose="02020603050405020304" pitchFamily="18" charset="0"/>
              </a:rPr>
              <a:t>https://www.weather.gov/okx/CentralParkHistorical </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50000"/>
              </a:lnSpc>
              <a:spcBef>
                <a:spcPts val="0"/>
              </a:spcBef>
              <a:spcAft>
                <a:spcPts val="0"/>
              </a:spcAft>
              <a:buFont typeface="Symbol" panose="05050102010706020507" pitchFamily="18" charset="2"/>
              <a:buChar char=""/>
            </a:pPr>
            <a:r>
              <a:rPr lang="en-US" dirty="0">
                <a:latin typeface="Times New Roman" panose="02020603050405020304" pitchFamily="18" charset="0"/>
                <a:ea typeface="Calibri" panose="020F0502020204030204" pitchFamily="34" charset="0"/>
                <a:cs typeface="Times New Roman" panose="02020603050405020304" pitchFamily="18" charset="0"/>
              </a:rPr>
              <a:t>https://towardsdatascience.com/exploratory-data-analysis-eda-a-pratical-approach-using-your-uber-rides-dataset-5e9f0e892149</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50000"/>
              </a:lnSpc>
              <a:spcBef>
                <a:spcPts val="0"/>
              </a:spcBef>
              <a:spcAft>
                <a:spcPts val="0"/>
              </a:spcAft>
              <a:buFont typeface="Symbol" panose="05050102010706020507" pitchFamily="18" charset="2"/>
              <a:buChar char=""/>
            </a:pPr>
            <a:r>
              <a:rPr lang="en-US" dirty="0">
                <a:latin typeface="Times New Roman" panose="02020603050405020304" pitchFamily="18" charset="0"/>
                <a:ea typeface="Calibri" panose="020F0502020204030204" pitchFamily="34" charset="0"/>
                <a:cs typeface="Times New Roman" panose="02020603050405020304" pitchFamily="18" charset="0"/>
              </a:rPr>
              <a:t>https://www.kaggle.com/theoddwaffle/uber-data-analysis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50000"/>
              </a:lnSpc>
              <a:spcBef>
                <a:spcPts val="0"/>
              </a:spcBef>
              <a:spcAft>
                <a:spcPts val="800"/>
              </a:spcAft>
              <a:buFont typeface="Symbol" panose="05050102010706020507" pitchFamily="18" charset="2"/>
              <a:buChar char=""/>
            </a:pPr>
            <a:r>
              <a:rPr lang="en-US" dirty="0">
                <a:latin typeface="Times New Roman" panose="02020603050405020304" pitchFamily="18" charset="0"/>
                <a:ea typeface="Calibri" panose="020F0502020204030204" pitchFamily="34" charset="0"/>
                <a:cs typeface="Times New Roman" panose="02020603050405020304" pitchFamily="18" charset="0"/>
              </a:rPr>
              <a:t>https://www.uber.com/in/en/careers/teams/data-science</a:t>
            </a:r>
            <a:r>
              <a:rPr lang="en-US" dirty="0" smtClean="0">
                <a:latin typeface="Times New Roman" panose="02020603050405020304" pitchFamily="18" charset="0"/>
                <a:ea typeface="Calibri" panose="020F0502020204030204" pitchFamily="34" charset="0"/>
                <a:cs typeface="Times New Roman" panose="02020603050405020304" pitchFamily="18" charset="0"/>
              </a:rPr>
              <a:t>/</a:t>
            </a:r>
            <a:endParaRPr lang="en-US" sz="2000" dirty="0">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fld id="{B533ECDC-B0B8-1F4C-9C24-360A9D3A53A8}" type="slidenum">
              <a:rPr kumimoji="1" lang="zh-CN" altLang="en-US" smtClean="0"/>
              <a:t>22</a:t>
            </a:fld>
            <a:endParaRPr kumimoji="1" lang="zh-CN" altLang="en-US"/>
          </a:p>
        </p:txBody>
      </p:sp>
    </p:spTree>
    <p:extLst>
      <p:ext uri="{BB962C8B-B14F-4D97-AF65-F5344CB8AC3E}">
        <p14:creationId xmlns:p14="http://schemas.microsoft.com/office/powerpoint/2010/main" val="279932830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64024" y="3034554"/>
            <a:ext cx="9341223" cy="990600"/>
          </a:xfrm>
        </p:spPr>
        <p:txBody>
          <a:bodyPr>
            <a:noAutofit/>
          </a:bodyPr>
          <a:lstStyle/>
          <a:p>
            <a:pPr algn="ctr"/>
            <a:r>
              <a:rPr lang="en-US" sz="13800" dirty="0" smtClean="0">
                <a:solidFill>
                  <a:schemeClr val="accent1">
                    <a:lumMod val="75000"/>
                  </a:schemeClr>
                </a:solidFill>
                <a:latin typeface="Monotype Corsiva" panose="03010101010201010101" pitchFamily="66" charset="0"/>
              </a:rPr>
              <a:t>Thank You</a:t>
            </a:r>
            <a:endParaRPr lang="en-US" sz="13800" dirty="0">
              <a:solidFill>
                <a:schemeClr val="accent1">
                  <a:lumMod val="75000"/>
                </a:schemeClr>
              </a:solidFill>
              <a:latin typeface="Monotype Corsiva" panose="03010101010201010101" pitchFamily="66" charset="0"/>
            </a:endParaRPr>
          </a:p>
        </p:txBody>
      </p:sp>
      <p:sp>
        <p:nvSpPr>
          <p:cNvPr id="6" name="Slide Number Placeholder 5"/>
          <p:cNvSpPr>
            <a:spLocks noGrp="1"/>
          </p:cNvSpPr>
          <p:nvPr>
            <p:ph type="sldNum" sz="quarter" idx="12"/>
          </p:nvPr>
        </p:nvSpPr>
        <p:spPr/>
        <p:txBody>
          <a:bodyPr/>
          <a:lstStyle/>
          <a:p>
            <a:fld id="{B533ECDC-B0B8-1F4C-9C24-360A9D3A53A8}" type="slidenum">
              <a:rPr kumimoji="1" lang="zh-CN" altLang="en-US" smtClean="0"/>
              <a:t>23</a:t>
            </a:fld>
            <a:endParaRPr kumimoji="1" lang="zh-CN" altLang="en-US"/>
          </a:p>
        </p:txBody>
      </p:sp>
    </p:spTree>
    <p:extLst>
      <p:ext uri="{BB962C8B-B14F-4D97-AF65-F5344CB8AC3E}">
        <p14:creationId xmlns:p14="http://schemas.microsoft.com/office/powerpoint/2010/main" val="343248372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2261749" y="905773"/>
            <a:ext cx="7848600" cy="1046890"/>
          </a:xfrm>
        </p:spPr>
        <p:txBody>
          <a:bodyPr>
            <a:normAutofit/>
          </a:bodyPr>
          <a:lstStyle/>
          <a:p>
            <a:pPr algn="ctr"/>
            <a:r>
              <a:rPr kumimoji="1" lang="en-US" altLang="zh-CN" b="1" dirty="0" smtClean="0">
                <a:latin typeface="Times New Roman" panose="02020603050405020304" pitchFamily="18" charset="0"/>
                <a:cs typeface="Times New Roman" panose="02020603050405020304" pitchFamily="18" charset="0"/>
              </a:rPr>
              <a:t>Uber</a:t>
            </a:r>
            <a:endParaRPr kumimoji="1" lang="zh-CN" altLang="en-US" b="1" dirty="0">
              <a:latin typeface="Times New Roman" panose="02020603050405020304" pitchFamily="18" charset="0"/>
              <a:cs typeface="Times New Roman" panose="02020603050405020304" pitchFamily="18" charset="0"/>
            </a:endParaRPr>
          </a:p>
        </p:txBody>
      </p:sp>
      <p:pic>
        <p:nvPicPr>
          <p:cNvPr id="7" name="图片 6" descr="uber-nutshell.png"/>
          <p:cNvPicPr>
            <a:picLocks noChangeAspect="1"/>
          </p:cNvPicPr>
          <p:nvPr/>
        </p:nvPicPr>
        <p:blipFill>
          <a:blip r:embed="rId2">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180099" y="2616897"/>
            <a:ext cx="12011901" cy="4241103"/>
          </a:xfrm>
          <a:prstGeom prst="rect">
            <a:avLst/>
          </a:prstGeom>
        </p:spPr>
      </p:pic>
      <p:sp>
        <p:nvSpPr>
          <p:cNvPr id="6" name="Slide Number Placeholder 5"/>
          <p:cNvSpPr>
            <a:spLocks noGrp="1"/>
          </p:cNvSpPr>
          <p:nvPr>
            <p:ph type="sldNum" sz="quarter" idx="12"/>
          </p:nvPr>
        </p:nvSpPr>
        <p:spPr/>
        <p:txBody>
          <a:bodyPr/>
          <a:lstStyle/>
          <a:p>
            <a:fld id="{B533ECDC-B0B8-1F4C-9C24-360A9D3A53A8}" type="slidenum">
              <a:rPr kumimoji="1" lang="zh-CN" altLang="en-US" smtClean="0"/>
              <a:t>3</a:t>
            </a:fld>
            <a:endParaRPr kumimoji="1" lang="zh-CN" altLang="en-US"/>
          </a:p>
        </p:txBody>
      </p:sp>
    </p:spTree>
    <p:extLst>
      <p:ext uri="{BB962C8B-B14F-4D97-AF65-F5344CB8AC3E}">
        <p14:creationId xmlns:p14="http://schemas.microsoft.com/office/powerpoint/2010/main" val="116820504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09600" y="533400"/>
            <a:ext cx="4704272" cy="990600"/>
          </a:xfrm>
        </p:spPr>
        <p:txBody>
          <a:bodyPr/>
          <a:lstStyle/>
          <a:p>
            <a:r>
              <a:rPr kumimoji="1" lang="en-US" altLang="zh-CN" dirty="0" smtClean="0">
                <a:latin typeface="Times New Roman" panose="02020603050405020304" pitchFamily="18" charset="0"/>
                <a:cs typeface="Times New Roman" panose="02020603050405020304" pitchFamily="18" charset="0"/>
              </a:rPr>
              <a:t>Branding Strategy</a:t>
            </a:r>
            <a:endParaRPr kumimoji="1" lang="zh-CN" altLang="en-US" dirty="0">
              <a:latin typeface="Times New Roman" panose="02020603050405020304" pitchFamily="18" charset="0"/>
              <a:cs typeface="Times New Roman" panose="02020603050405020304" pitchFamily="18" charset="0"/>
            </a:endParaRPr>
          </a:p>
        </p:txBody>
      </p:sp>
      <p:pic>
        <p:nvPicPr>
          <p:cNvPr id="4" name="图片 3" descr="UberCOMMUTE_China_Screenshot_9.22.15.jpg"/>
          <p:cNvPicPr>
            <a:picLocks noChangeAspect="1"/>
          </p:cNvPicPr>
          <p:nvPr/>
        </p:nvPicPr>
        <p:blipFill rotWithShape="1">
          <a:blip r:embed="rId2" cstate="print">
            <a:extLst>
              <a:ext uri="{28A0092B-C50C-407E-A947-70E740481C1C}">
                <a14:useLocalDpi xmlns:a14="http://schemas.microsoft.com/office/drawing/2010/main" val="0"/>
              </a:ext>
            </a:extLst>
          </a:blip>
          <a:srcRect l="13324" t="5710" r="20607" b="3344"/>
          <a:stretch/>
        </p:blipFill>
        <p:spPr>
          <a:xfrm>
            <a:off x="4068060" y="2489200"/>
            <a:ext cx="3556000" cy="3176953"/>
          </a:xfrm>
          <a:prstGeom prst="rect">
            <a:avLst/>
          </a:prstGeom>
          <a:noFill/>
          <a:ln>
            <a:noFill/>
          </a:ln>
        </p:spPr>
      </p:pic>
      <p:sp>
        <p:nvSpPr>
          <p:cNvPr id="6" name="文本框 5"/>
          <p:cNvSpPr txBox="1"/>
          <p:nvPr/>
        </p:nvSpPr>
        <p:spPr>
          <a:xfrm>
            <a:off x="5971169" y="5939512"/>
            <a:ext cx="4046210" cy="400110"/>
          </a:xfrm>
          <a:prstGeom prst="rect">
            <a:avLst/>
          </a:prstGeom>
          <a:noFill/>
        </p:spPr>
        <p:txBody>
          <a:bodyPr wrap="square" rtlCol="0">
            <a:spAutoFit/>
          </a:bodyPr>
          <a:lstStyle/>
          <a:p>
            <a:pPr defTabSz="457200"/>
            <a:r>
              <a:rPr kumimoji="1" lang="en-US" altLang="zh-CN" sz="2000" b="1" dirty="0">
                <a:solidFill>
                  <a:srgbClr val="292934"/>
                </a:solidFill>
                <a:latin typeface="Arial"/>
              </a:rPr>
              <a:t>Convenient of pickup</a:t>
            </a:r>
          </a:p>
        </p:txBody>
      </p:sp>
      <p:sp>
        <p:nvSpPr>
          <p:cNvPr id="7" name="文本框 6"/>
          <p:cNvSpPr txBox="1"/>
          <p:nvPr/>
        </p:nvSpPr>
        <p:spPr>
          <a:xfrm>
            <a:off x="7494664" y="2568912"/>
            <a:ext cx="3276632" cy="707886"/>
          </a:xfrm>
          <a:prstGeom prst="rect">
            <a:avLst/>
          </a:prstGeom>
          <a:noFill/>
        </p:spPr>
        <p:txBody>
          <a:bodyPr wrap="square" rtlCol="0">
            <a:spAutoFit/>
          </a:bodyPr>
          <a:lstStyle/>
          <a:p>
            <a:pPr defTabSz="457200"/>
            <a:r>
              <a:rPr kumimoji="1" lang="en-US" altLang="zh-CN" sz="2000" b="1" dirty="0">
                <a:solidFill>
                  <a:srgbClr val="292934"/>
                </a:solidFill>
                <a:latin typeface="Arial"/>
              </a:rPr>
              <a:t>Easy to use</a:t>
            </a:r>
          </a:p>
          <a:p>
            <a:pPr defTabSz="457200"/>
            <a:r>
              <a:rPr kumimoji="1" lang="en-US" altLang="zh-CN" sz="2000" dirty="0">
                <a:solidFill>
                  <a:srgbClr val="292934"/>
                </a:solidFill>
                <a:latin typeface="Arial"/>
              </a:rPr>
              <a:t>(thru smart phone app)</a:t>
            </a:r>
            <a:endParaRPr kumimoji="1" lang="zh-CN" altLang="en-US" sz="2000" dirty="0">
              <a:solidFill>
                <a:srgbClr val="292934"/>
              </a:solidFill>
              <a:latin typeface="Arial"/>
            </a:endParaRPr>
          </a:p>
        </p:txBody>
      </p:sp>
      <p:sp>
        <p:nvSpPr>
          <p:cNvPr id="9" name="文本框 8"/>
          <p:cNvSpPr txBox="1"/>
          <p:nvPr/>
        </p:nvSpPr>
        <p:spPr>
          <a:xfrm>
            <a:off x="1972261" y="4351977"/>
            <a:ext cx="2461394" cy="707886"/>
          </a:xfrm>
          <a:prstGeom prst="rect">
            <a:avLst/>
          </a:prstGeom>
          <a:noFill/>
        </p:spPr>
        <p:txBody>
          <a:bodyPr wrap="square" rtlCol="0">
            <a:spAutoFit/>
          </a:bodyPr>
          <a:lstStyle/>
          <a:p>
            <a:pPr defTabSz="457200"/>
            <a:r>
              <a:rPr kumimoji="1" lang="en-US" altLang="zh-CN" sz="2000" b="1" dirty="0">
                <a:solidFill>
                  <a:srgbClr val="292934"/>
                </a:solidFill>
                <a:latin typeface="Arial"/>
              </a:rPr>
              <a:t>Reliable</a:t>
            </a:r>
          </a:p>
          <a:p>
            <a:pPr defTabSz="457200"/>
            <a:r>
              <a:rPr kumimoji="1" lang="en-US" altLang="zh-CN" sz="2000" dirty="0">
                <a:solidFill>
                  <a:srgbClr val="292934"/>
                </a:solidFill>
                <a:latin typeface="Arial"/>
              </a:rPr>
              <a:t>(arrival on time)</a:t>
            </a:r>
            <a:endParaRPr kumimoji="1" lang="zh-CN" altLang="en-US" sz="2000" dirty="0">
              <a:solidFill>
                <a:srgbClr val="292934"/>
              </a:solidFill>
              <a:latin typeface="Arial"/>
            </a:endParaRPr>
          </a:p>
        </p:txBody>
      </p:sp>
      <p:sp>
        <p:nvSpPr>
          <p:cNvPr id="10" name="文本框 9"/>
          <p:cNvSpPr txBox="1"/>
          <p:nvPr/>
        </p:nvSpPr>
        <p:spPr>
          <a:xfrm>
            <a:off x="1708805" y="2922855"/>
            <a:ext cx="2758170" cy="707886"/>
          </a:xfrm>
          <a:prstGeom prst="rect">
            <a:avLst/>
          </a:prstGeom>
          <a:noFill/>
        </p:spPr>
        <p:txBody>
          <a:bodyPr wrap="square" rtlCol="0">
            <a:spAutoFit/>
          </a:bodyPr>
          <a:lstStyle/>
          <a:p>
            <a:pPr defTabSz="457200"/>
            <a:r>
              <a:rPr kumimoji="1" lang="en-US" altLang="zh-CN" sz="2000" b="1" dirty="0">
                <a:solidFill>
                  <a:srgbClr val="292934"/>
                </a:solidFill>
                <a:latin typeface="Arial"/>
              </a:rPr>
              <a:t>Better quality</a:t>
            </a:r>
          </a:p>
          <a:p>
            <a:pPr defTabSz="457200"/>
            <a:r>
              <a:rPr kumimoji="1" lang="en-US" altLang="zh-CN" sz="2000" dirty="0">
                <a:solidFill>
                  <a:srgbClr val="292934"/>
                </a:solidFill>
                <a:latin typeface="Arial"/>
              </a:rPr>
              <a:t>(ratings &amp; feedback)</a:t>
            </a:r>
            <a:endParaRPr kumimoji="1" lang="zh-CN" altLang="en-US" sz="2000" dirty="0">
              <a:solidFill>
                <a:srgbClr val="292934"/>
              </a:solidFill>
              <a:latin typeface="Arial"/>
            </a:endParaRPr>
          </a:p>
        </p:txBody>
      </p:sp>
      <p:sp>
        <p:nvSpPr>
          <p:cNvPr id="11" name="文本框 10"/>
          <p:cNvSpPr txBox="1"/>
          <p:nvPr/>
        </p:nvSpPr>
        <p:spPr>
          <a:xfrm>
            <a:off x="4391934" y="1882620"/>
            <a:ext cx="3072823" cy="400110"/>
          </a:xfrm>
          <a:prstGeom prst="rect">
            <a:avLst/>
          </a:prstGeom>
          <a:noFill/>
        </p:spPr>
        <p:txBody>
          <a:bodyPr wrap="square" rtlCol="0">
            <a:spAutoFit/>
          </a:bodyPr>
          <a:lstStyle/>
          <a:p>
            <a:pPr defTabSz="457200"/>
            <a:r>
              <a:rPr kumimoji="1" lang="en-US" altLang="zh-CN" sz="2000" b="1" dirty="0">
                <a:solidFill>
                  <a:srgbClr val="292934"/>
                </a:solidFill>
                <a:latin typeface="Arial"/>
              </a:rPr>
              <a:t>Personalized service</a:t>
            </a:r>
            <a:endParaRPr kumimoji="1" lang="zh-CN" altLang="en-US" sz="2000" b="1" dirty="0">
              <a:solidFill>
                <a:srgbClr val="292934"/>
              </a:solidFill>
              <a:latin typeface="Arial"/>
            </a:endParaRPr>
          </a:p>
        </p:txBody>
      </p:sp>
      <p:sp>
        <p:nvSpPr>
          <p:cNvPr id="12" name="文本框 11"/>
          <p:cNvSpPr txBox="1"/>
          <p:nvPr/>
        </p:nvSpPr>
        <p:spPr>
          <a:xfrm>
            <a:off x="7332589" y="4351977"/>
            <a:ext cx="2908219" cy="707886"/>
          </a:xfrm>
          <a:prstGeom prst="rect">
            <a:avLst/>
          </a:prstGeom>
          <a:noFill/>
        </p:spPr>
        <p:txBody>
          <a:bodyPr wrap="square" rtlCol="0">
            <a:spAutoFit/>
          </a:bodyPr>
          <a:lstStyle/>
          <a:p>
            <a:pPr defTabSz="457200"/>
            <a:r>
              <a:rPr kumimoji="1" lang="en-US" altLang="zh-CN" sz="2000" b="1" dirty="0">
                <a:solidFill>
                  <a:srgbClr val="292934"/>
                </a:solidFill>
                <a:latin typeface="Arial"/>
              </a:rPr>
              <a:t>Fare auto deduct by phone app</a:t>
            </a:r>
            <a:endParaRPr kumimoji="1" lang="zh-CN" altLang="en-US" sz="2000" b="1" dirty="0">
              <a:solidFill>
                <a:srgbClr val="292934"/>
              </a:solidFill>
              <a:latin typeface="Arial"/>
            </a:endParaRPr>
          </a:p>
        </p:txBody>
      </p:sp>
      <p:sp>
        <p:nvSpPr>
          <p:cNvPr id="13" name="文本框 12"/>
          <p:cNvSpPr txBox="1"/>
          <p:nvPr/>
        </p:nvSpPr>
        <p:spPr>
          <a:xfrm>
            <a:off x="2875154" y="5874976"/>
            <a:ext cx="2555460" cy="369332"/>
          </a:xfrm>
          <a:prstGeom prst="rect">
            <a:avLst/>
          </a:prstGeom>
          <a:noFill/>
        </p:spPr>
        <p:txBody>
          <a:bodyPr wrap="square" rtlCol="0">
            <a:spAutoFit/>
          </a:bodyPr>
          <a:lstStyle/>
          <a:p>
            <a:pPr defTabSz="457200"/>
            <a:r>
              <a:rPr kumimoji="1" lang="en-US" altLang="zh-CN" b="1" dirty="0">
                <a:solidFill>
                  <a:srgbClr val="292934"/>
                </a:solidFill>
                <a:latin typeface="Arial"/>
              </a:rPr>
              <a:t>Comfortable interior</a:t>
            </a:r>
            <a:endParaRPr kumimoji="1" lang="zh-CN" altLang="en-US" b="1" dirty="0">
              <a:solidFill>
                <a:srgbClr val="292934"/>
              </a:solidFill>
              <a:latin typeface="Arial"/>
            </a:endParaRPr>
          </a:p>
        </p:txBody>
      </p:sp>
      <p:sp>
        <p:nvSpPr>
          <p:cNvPr id="14" name="Slide Number Placeholder 13"/>
          <p:cNvSpPr>
            <a:spLocks noGrp="1"/>
          </p:cNvSpPr>
          <p:nvPr>
            <p:ph type="sldNum" sz="quarter" idx="12"/>
          </p:nvPr>
        </p:nvSpPr>
        <p:spPr/>
        <p:txBody>
          <a:bodyPr/>
          <a:lstStyle/>
          <a:p>
            <a:fld id="{B533ECDC-B0B8-1F4C-9C24-360A9D3A53A8}" type="slidenum">
              <a:rPr kumimoji="1" lang="zh-CN" altLang="en-US" smtClean="0"/>
              <a:t>4</a:t>
            </a:fld>
            <a:endParaRPr kumimoji="1" lang="zh-CN" altLang="en-US"/>
          </a:p>
        </p:txBody>
      </p:sp>
    </p:spTree>
    <p:extLst>
      <p:ext uri="{BB962C8B-B14F-4D97-AF65-F5344CB8AC3E}">
        <p14:creationId xmlns:p14="http://schemas.microsoft.com/office/powerpoint/2010/main" val="124683629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06056" y="792192"/>
            <a:ext cx="10972800" cy="990600"/>
          </a:xfrm>
        </p:spPr>
        <p:txBody>
          <a:bodyPr/>
          <a:lstStyle/>
          <a:p>
            <a:r>
              <a:rPr kumimoji="1" lang="en-US" altLang="zh-CN" dirty="0" smtClean="0">
                <a:latin typeface="Times New Roman" panose="02020603050405020304" pitchFamily="18" charset="0"/>
                <a:cs typeface="Times New Roman" panose="02020603050405020304" pitchFamily="18" charset="0"/>
              </a:rPr>
              <a:t>How to use it?</a:t>
            </a:r>
            <a:endParaRPr kumimoji="1" lang="zh-CN" altLang="en-US" dirty="0">
              <a:latin typeface="Times New Roman" panose="02020603050405020304" pitchFamily="18" charset="0"/>
              <a:cs typeface="Times New Roman" panose="02020603050405020304" pitchFamily="18" charset="0"/>
            </a:endParaRPr>
          </a:p>
        </p:txBody>
      </p:sp>
      <p:sp>
        <p:nvSpPr>
          <p:cNvPr id="6" name="文本框 5"/>
          <p:cNvSpPr txBox="1"/>
          <p:nvPr/>
        </p:nvSpPr>
        <p:spPr>
          <a:xfrm>
            <a:off x="706057" y="2432520"/>
            <a:ext cx="6893816" cy="4154984"/>
          </a:xfrm>
          <a:prstGeom prst="rect">
            <a:avLst/>
          </a:prstGeom>
          <a:noFill/>
        </p:spPr>
        <p:txBody>
          <a:bodyPr wrap="square" rtlCol="0">
            <a:spAutoFit/>
          </a:bodyPr>
          <a:lstStyle/>
          <a:p>
            <a:pPr marL="285750" indent="-285750" defTabSz="457200">
              <a:buFont typeface="Wingdings" charset="2"/>
              <a:buChar char="l"/>
            </a:pPr>
            <a:r>
              <a:rPr kumimoji="1" lang="en-US" altLang="zh-CN" sz="2400" dirty="0">
                <a:solidFill>
                  <a:srgbClr val="292934"/>
                </a:solidFill>
                <a:latin typeface="Times New Roman" panose="02020603050405020304" pitchFamily="18" charset="0"/>
                <a:cs typeface="Times New Roman" panose="02020603050405020304" pitchFamily="18" charset="0"/>
              </a:rPr>
              <a:t>First, tap to set your pickup location.</a:t>
            </a:r>
          </a:p>
          <a:p>
            <a:pPr marL="285750" indent="-285750" defTabSz="457200">
              <a:buFont typeface="Wingdings" charset="2"/>
              <a:buChar char="l"/>
            </a:pPr>
            <a:endParaRPr kumimoji="1" lang="en-US" altLang="zh-CN" sz="2400" dirty="0">
              <a:solidFill>
                <a:srgbClr val="292934"/>
              </a:solidFill>
              <a:latin typeface="Times New Roman" panose="02020603050405020304" pitchFamily="18" charset="0"/>
              <a:cs typeface="Times New Roman" panose="02020603050405020304" pitchFamily="18" charset="0"/>
            </a:endParaRPr>
          </a:p>
          <a:p>
            <a:pPr marL="285750" indent="-285750" defTabSz="457200">
              <a:buFont typeface="Wingdings" charset="2"/>
              <a:buChar char="l"/>
            </a:pPr>
            <a:r>
              <a:rPr kumimoji="1" lang="en-US" altLang="zh-CN" sz="2400" dirty="0">
                <a:solidFill>
                  <a:srgbClr val="292934"/>
                </a:solidFill>
                <a:latin typeface="Times New Roman" panose="02020603050405020304" pitchFamily="18" charset="0"/>
                <a:cs typeface="Times New Roman" panose="02020603050405020304" pitchFamily="18" charset="0"/>
              </a:rPr>
              <a:t>Request your ride and a driver will accept.</a:t>
            </a:r>
          </a:p>
          <a:p>
            <a:pPr marL="285750" indent="-285750" defTabSz="457200">
              <a:buFont typeface="Wingdings" charset="2"/>
              <a:buChar char="l"/>
            </a:pPr>
            <a:endParaRPr kumimoji="1" lang="en-US" altLang="zh-CN" sz="2400" dirty="0">
              <a:solidFill>
                <a:srgbClr val="292934"/>
              </a:solidFill>
              <a:latin typeface="Times New Roman" panose="02020603050405020304" pitchFamily="18" charset="0"/>
              <a:cs typeface="Times New Roman" panose="02020603050405020304" pitchFamily="18" charset="0"/>
            </a:endParaRPr>
          </a:p>
          <a:p>
            <a:pPr marL="285750" indent="-285750" defTabSz="457200">
              <a:buFont typeface="Wingdings" charset="2"/>
              <a:buChar char="l"/>
            </a:pPr>
            <a:r>
              <a:rPr kumimoji="1" lang="en-US" altLang="zh-CN" sz="2400" dirty="0">
                <a:solidFill>
                  <a:srgbClr val="292934"/>
                </a:solidFill>
                <a:latin typeface="Times New Roman" panose="02020603050405020304" pitchFamily="18" charset="0"/>
                <a:cs typeface="Times New Roman" panose="02020603050405020304" pitchFamily="18" charset="0"/>
              </a:rPr>
              <a:t>Enter the address or name of your destination.</a:t>
            </a:r>
          </a:p>
          <a:p>
            <a:pPr marL="285750" indent="-285750" defTabSz="457200">
              <a:buFont typeface="Wingdings" charset="2"/>
              <a:buChar char="l"/>
            </a:pPr>
            <a:endParaRPr kumimoji="1" lang="en-US" altLang="zh-CN" sz="2400" dirty="0">
              <a:solidFill>
                <a:srgbClr val="292934"/>
              </a:solidFill>
              <a:latin typeface="Times New Roman" panose="02020603050405020304" pitchFamily="18" charset="0"/>
              <a:cs typeface="Times New Roman" panose="02020603050405020304" pitchFamily="18" charset="0"/>
            </a:endParaRPr>
          </a:p>
          <a:p>
            <a:pPr marL="285750" indent="-285750" defTabSz="457200">
              <a:buFont typeface="Wingdings" charset="2"/>
              <a:buChar char="l"/>
            </a:pPr>
            <a:r>
              <a:rPr kumimoji="1" lang="en-US" altLang="zh-CN" sz="2400" dirty="0">
                <a:solidFill>
                  <a:srgbClr val="292934"/>
                </a:solidFill>
                <a:latin typeface="Times New Roman" panose="02020603050405020304" pitchFamily="18" charset="0"/>
                <a:cs typeface="Times New Roman" panose="02020603050405020304" pitchFamily="18" charset="0"/>
              </a:rPr>
              <a:t>After pickup, </a:t>
            </a:r>
            <a:r>
              <a:rPr kumimoji="1" lang="en-US" altLang="zh-CN" sz="2400" dirty="0" err="1" smtClean="0">
                <a:solidFill>
                  <a:srgbClr val="292934"/>
                </a:solidFill>
                <a:latin typeface="Times New Roman" panose="02020603050405020304" pitchFamily="18" charset="0"/>
                <a:cs typeface="Times New Roman" panose="02020603050405020304" pitchFamily="18" charset="0"/>
              </a:rPr>
              <a:t>uber</a:t>
            </a:r>
            <a:r>
              <a:rPr kumimoji="1" lang="en-US" altLang="zh-CN" sz="2400" dirty="0" smtClean="0">
                <a:solidFill>
                  <a:srgbClr val="292934"/>
                </a:solidFill>
                <a:latin typeface="Times New Roman" panose="02020603050405020304" pitchFamily="18" charset="0"/>
                <a:cs typeface="Times New Roman" panose="02020603050405020304" pitchFamily="18" charset="0"/>
              </a:rPr>
              <a:t> shows </a:t>
            </a:r>
            <a:r>
              <a:rPr kumimoji="1" lang="en-US" altLang="zh-CN" sz="2400" dirty="0">
                <a:solidFill>
                  <a:srgbClr val="292934"/>
                </a:solidFill>
                <a:latin typeface="Times New Roman" panose="02020603050405020304" pitchFamily="18" charset="0"/>
                <a:cs typeface="Times New Roman" panose="02020603050405020304" pitchFamily="18" charset="0"/>
              </a:rPr>
              <a:t>the driver </a:t>
            </a:r>
            <a:r>
              <a:rPr kumimoji="1" lang="en-US" altLang="zh-CN" sz="2400" dirty="0" smtClean="0">
                <a:solidFill>
                  <a:srgbClr val="292934"/>
                </a:solidFill>
                <a:latin typeface="Times New Roman" panose="02020603050405020304" pitchFamily="18" charset="0"/>
                <a:cs typeface="Times New Roman" panose="02020603050405020304" pitchFamily="18" charset="0"/>
              </a:rPr>
              <a:t>where they are going.</a:t>
            </a:r>
            <a:endParaRPr kumimoji="1" lang="en-US" altLang="zh-CN" sz="2400" dirty="0">
              <a:solidFill>
                <a:srgbClr val="292934"/>
              </a:solidFill>
              <a:latin typeface="Times New Roman" panose="02020603050405020304" pitchFamily="18" charset="0"/>
              <a:cs typeface="Times New Roman" panose="02020603050405020304" pitchFamily="18" charset="0"/>
            </a:endParaRPr>
          </a:p>
          <a:p>
            <a:pPr marL="285750" indent="-285750" defTabSz="457200">
              <a:buFont typeface="Wingdings" charset="2"/>
              <a:buChar char="l"/>
            </a:pPr>
            <a:endParaRPr kumimoji="1" lang="en-US" altLang="zh-CN" sz="2400" dirty="0">
              <a:solidFill>
                <a:srgbClr val="292934"/>
              </a:solidFill>
              <a:latin typeface="Times New Roman" panose="02020603050405020304" pitchFamily="18" charset="0"/>
              <a:cs typeface="Times New Roman" panose="02020603050405020304" pitchFamily="18" charset="0"/>
            </a:endParaRPr>
          </a:p>
          <a:p>
            <a:pPr marL="285750" indent="-285750" defTabSz="457200">
              <a:buFont typeface="Wingdings" charset="2"/>
              <a:buChar char="l"/>
            </a:pPr>
            <a:r>
              <a:rPr kumimoji="1" lang="en-US" altLang="zh-CN" sz="2400" dirty="0" smtClean="0">
                <a:solidFill>
                  <a:srgbClr val="292934"/>
                </a:solidFill>
                <a:latin typeface="Times New Roman" panose="02020603050405020304" pitchFamily="18" charset="0"/>
                <a:cs typeface="Times New Roman" panose="02020603050405020304" pitchFamily="18" charset="0"/>
              </a:rPr>
              <a:t>It will</a:t>
            </a:r>
            <a:r>
              <a:rPr kumimoji="1" lang="en-US" altLang="zh-CN" sz="2400" dirty="0" smtClean="0">
                <a:solidFill>
                  <a:srgbClr val="292934"/>
                </a:solidFill>
                <a:latin typeface="Times New Roman" panose="02020603050405020304" pitchFamily="18" charset="0"/>
                <a:cs typeface="Times New Roman" panose="02020603050405020304" pitchFamily="18" charset="0"/>
              </a:rPr>
              <a:t> </a:t>
            </a:r>
            <a:r>
              <a:rPr kumimoji="1" lang="en-US" altLang="zh-CN" sz="2400" dirty="0">
                <a:solidFill>
                  <a:srgbClr val="292934"/>
                </a:solidFill>
                <a:latin typeface="Times New Roman" panose="02020603050405020304" pitchFamily="18" charset="0"/>
                <a:cs typeface="Times New Roman" panose="02020603050405020304" pitchFamily="18" charset="0"/>
              </a:rPr>
              <a:t>show you the route and </a:t>
            </a:r>
            <a:r>
              <a:rPr kumimoji="1" lang="en-US" altLang="zh-CN" sz="2400" dirty="0">
                <a:solidFill>
                  <a:srgbClr val="292934"/>
                </a:solidFill>
                <a:latin typeface="Times New Roman" panose="02020603050405020304" pitchFamily="18" charset="0"/>
                <a:cs typeface="Times New Roman" panose="02020603050405020304" pitchFamily="18" charset="0"/>
              </a:rPr>
              <a:t>estimated time of </a:t>
            </a:r>
            <a:r>
              <a:rPr kumimoji="1" lang="en-US" altLang="zh-CN" sz="2400" dirty="0" smtClean="0">
                <a:solidFill>
                  <a:srgbClr val="292934"/>
                </a:solidFill>
                <a:latin typeface="Times New Roman" panose="02020603050405020304" pitchFamily="18" charset="0"/>
                <a:cs typeface="Times New Roman" panose="02020603050405020304" pitchFamily="18" charset="0"/>
              </a:rPr>
              <a:t>arrival(ETA).</a:t>
            </a:r>
            <a:endParaRPr kumimoji="1" lang="en-US" altLang="zh-CN" sz="2400" dirty="0">
              <a:solidFill>
                <a:srgbClr val="292934"/>
              </a:solidFill>
              <a:latin typeface="Times New Roman" panose="02020603050405020304" pitchFamily="18" charset="0"/>
              <a:cs typeface="Times New Roman" panose="02020603050405020304" pitchFamily="18" charset="0"/>
            </a:endParaRPr>
          </a:p>
        </p:txBody>
      </p:sp>
      <p:pic>
        <p:nvPicPr>
          <p:cNvPr id="8"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522898" y="1376652"/>
            <a:ext cx="3669102" cy="5481348"/>
          </a:xfrm>
        </p:spPr>
      </p:pic>
      <p:sp>
        <p:nvSpPr>
          <p:cNvPr id="7" name="Slide Number Placeholder 6"/>
          <p:cNvSpPr>
            <a:spLocks noGrp="1"/>
          </p:cNvSpPr>
          <p:nvPr>
            <p:ph type="sldNum" sz="quarter" idx="12"/>
          </p:nvPr>
        </p:nvSpPr>
        <p:spPr/>
        <p:txBody>
          <a:bodyPr/>
          <a:lstStyle/>
          <a:p>
            <a:fld id="{B533ECDC-B0B8-1F4C-9C24-360A9D3A53A8}" type="slidenum">
              <a:rPr kumimoji="1" lang="zh-CN" altLang="en-US" smtClean="0"/>
              <a:t>5</a:t>
            </a:fld>
            <a:endParaRPr kumimoji="1" lang="zh-CN" altLang="en-US"/>
          </a:p>
        </p:txBody>
      </p:sp>
    </p:spTree>
    <p:extLst>
      <p:ext uri="{BB962C8B-B14F-4D97-AF65-F5344CB8AC3E}">
        <p14:creationId xmlns:p14="http://schemas.microsoft.com/office/powerpoint/2010/main" val="136926470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anose="02020603050405020304" pitchFamily="18" charset="0"/>
                <a:cs typeface="Times New Roman" panose="02020603050405020304" pitchFamily="18" charset="0"/>
              </a:rPr>
              <a:t>Uber Data</a:t>
            </a: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09600" y="2087591"/>
            <a:ext cx="10972800" cy="4026337"/>
          </a:xfrm>
        </p:spPr>
        <p:txBody>
          <a:bodyPr>
            <a:normAutofit/>
          </a:bodyPr>
          <a:lstStyle/>
          <a:p>
            <a:pPr marL="0" indent="0">
              <a:lnSpc>
                <a:spcPct val="150000"/>
              </a:lnSpc>
              <a:buNone/>
            </a:pPr>
            <a:r>
              <a:rPr lang="en-US" dirty="0">
                <a:latin typeface="Times New Roman" panose="02020603050405020304" pitchFamily="18" charset="0"/>
                <a:cs typeface="Times New Roman" panose="02020603050405020304" pitchFamily="18" charset="0"/>
              </a:rPr>
              <a:t>Uber stores data for every trip taken in the background, even when the driver has no passengers. Uber uses our data in an anonymized and aggregated form to closely monitor which features of the Service are used most frequently, to analyze usage patterns, and to determine where it should offer or focus its Service</a:t>
            </a:r>
            <a:r>
              <a:rPr lang="en-US" dirty="0" smtClean="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p:txBody>
      </p:sp>
      <p:sp>
        <p:nvSpPr>
          <p:cNvPr id="7" name="Slide Number Placeholder 6"/>
          <p:cNvSpPr>
            <a:spLocks noGrp="1"/>
          </p:cNvSpPr>
          <p:nvPr>
            <p:ph type="sldNum" sz="quarter" idx="12"/>
          </p:nvPr>
        </p:nvSpPr>
        <p:spPr/>
        <p:txBody>
          <a:bodyPr/>
          <a:lstStyle/>
          <a:p>
            <a:fld id="{B533ECDC-B0B8-1F4C-9C24-360A9D3A53A8}" type="slidenum">
              <a:rPr kumimoji="1" lang="zh-CN" altLang="en-US" smtClean="0"/>
              <a:t>6</a:t>
            </a:fld>
            <a:endParaRPr kumimoji="1" lang="zh-CN" altLang="en-US"/>
          </a:p>
        </p:txBody>
      </p:sp>
    </p:spTree>
    <p:extLst>
      <p:ext uri="{BB962C8B-B14F-4D97-AF65-F5344CB8AC3E}">
        <p14:creationId xmlns:p14="http://schemas.microsoft.com/office/powerpoint/2010/main" val="331707725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0589" y="999226"/>
            <a:ext cx="10972800" cy="990600"/>
          </a:xfrm>
        </p:spPr>
        <p:txBody>
          <a:bodyPr/>
          <a:lstStyle/>
          <a:p>
            <a:r>
              <a:rPr lang="en-US" dirty="0" smtClean="0">
                <a:latin typeface="Times New Roman" panose="02020603050405020304" pitchFamily="18" charset="0"/>
                <a:cs typeface="Times New Roman" panose="02020603050405020304" pitchFamily="18" charset="0"/>
              </a:rPr>
              <a:t>Problems Faced by Uber Drivers</a:t>
            </a: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540589" y="2773393"/>
            <a:ext cx="10972800" cy="2004795"/>
          </a:xfrm>
        </p:spPr>
        <p:txBody>
          <a:bodyPr>
            <a:normAutofit/>
          </a:bodyPr>
          <a:lstStyle/>
          <a:p>
            <a:pPr marL="0" indent="0" algn="just">
              <a:buNone/>
            </a:pPr>
            <a:r>
              <a:rPr lang="en-US" sz="2800" dirty="0">
                <a:latin typeface="Times New Roman" panose="02020603050405020304" pitchFamily="18" charset="0"/>
                <a:cs typeface="Times New Roman" panose="02020603050405020304" pitchFamily="18" charset="0"/>
              </a:rPr>
              <a:t>When we looked up what </a:t>
            </a:r>
            <a:r>
              <a:rPr lang="en-US" sz="2800" dirty="0" err="1">
                <a:latin typeface="Times New Roman" panose="02020603050405020304" pitchFamily="18" charset="0"/>
                <a:cs typeface="Times New Roman" panose="02020603050405020304" pitchFamily="18" charset="0"/>
              </a:rPr>
              <a:t>uber</a:t>
            </a:r>
            <a:r>
              <a:rPr lang="en-US" sz="2800" dirty="0">
                <a:latin typeface="Times New Roman" panose="02020603050405020304" pitchFamily="18" charset="0"/>
                <a:cs typeface="Times New Roman" panose="02020603050405020304" pitchFamily="18" charset="0"/>
              </a:rPr>
              <a:t> drivers care about on the internet, we discovered that they are sometimes unsure where to go when they don't have passengers, that of course would cause lots of waste of time and money.</a:t>
            </a:r>
            <a:endParaRPr lang="en-US" sz="2800" dirty="0">
              <a:latin typeface="Times New Roman" panose="02020603050405020304" pitchFamily="18" charset="0"/>
              <a:cs typeface="Times New Roman" panose="02020603050405020304" pitchFamily="18" charset="0"/>
            </a:endParaRPr>
          </a:p>
        </p:txBody>
      </p:sp>
      <p:sp>
        <p:nvSpPr>
          <p:cNvPr id="7" name="Slide Number Placeholder 6"/>
          <p:cNvSpPr>
            <a:spLocks noGrp="1"/>
          </p:cNvSpPr>
          <p:nvPr>
            <p:ph type="sldNum" sz="quarter" idx="12"/>
          </p:nvPr>
        </p:nvSpPr>
        <p:spPr/>
        <p:txBody>
          <a:bodyPr/>
          <a:lstStyle/>
          <a:p>
            <a:fld id="{B533ECDC-B0B8-1F4C-9C24-360A9D3A53A8}" type="slidenum">
              <a:rPr kumimoji="1" lang="zh-CN" altLang="en-US" smtClean="0"/>
              <a:t>7</a:t>
            </a:fld>
            <a:endParaRPr kumimoji="1" lang="zh-CN" altLang="en-US"/>
          </a:p>
        </p:txBody>
      </p:sp>
    </p:spTree>
    <p:extLst>
      <p:ext uri="{BB962C8B-B14F-4D97-AF65-F5344CB8AC3E}">
        <p14:creationId xmlns:p14="http://schemas.microsoft.com/office/powerpoint/2010/main" val="241340777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Advantages of Uber Data Analysis</a:t>
            </a:r>
            <a:endParaRPr lang="en-US" dirty="0"/>
          </a:p>
        </p:txBody>
      </p:sp>
      <p:sp>
        <p:nvSpPr>
          <p:cNvPr id="3" name="Content Placeholder 2"/>
          <p:cNvSpPr>
            <a:spLocks noGrp="1"/>
          </p:cNvSpPr>
          <p:nvPr>
            <p:ph idx="1"/>
          </p:nvPr>
        </p:nvSpPr>
        <p:spPr>
          <a:xfrm>
            <a:off x="609600" y="2178170"/>
            <a:ext cx="8197970" cy="3290977"/>
          </a:xfrm>
        </p:spPr>
        <p:txBody>
          <a:bodyPr/>
          <a:lstStyle/>
          <a:p>
            <a:r>
              <a:rPr lang="en-US" dirty="0" smtClean="0"/>
              <a:t>Saves Fuel</a:t>
            </a:r>
          </a:p>
          <a:p>
            <a:r>
              <a:rPr lang="en-US" dirty="0" smtClean="0"/>
              <a:t>Time saving</a:t>
            </a:r>
          </a:p>
          <a:p>
            <a:r>
              <a:rPr lang="en-US" dirty="0" smtClean="0"/>
              <a:t>Increase profit for </a:t>
            </a:r>
            <a:r>
              <a:rPr lang="en-US" dirty="0" err="1" smtClean="0"/>
              <a:t>uber</a:t>
            </a:r>
            <a:r>
              <a:rPr lang="en-US" dirty="0" smtClean="0"/>
              <a:t> drivers</a:t>
            </a:r>
          </a:p>
          <a:p>
            <a:r>
              <a:rPr lang="en-US" dirty="0" smtClean="0"/>
              <a:t>Quick Access for </a:t>
            </a:r>
            <a:r>
              <a:rPr lang="en-US" dirty="0" err="1" smtClean="0"/>
              <a:t>uber</a:t>
            </a:r>
            <a:r>
              <a:rPr lang="en-US" dirty="0" smtClean="0"/>
              <a:t> users</a:t>
            </a:r>
          </a:p>
          <a:p>
            <a:endParaRPr lang="en-US" dirty="0"/>
          </a:p>
        </p:txBody>
      </p:sp>
      <p:sp>
        <p:nvSpPr>
          <p:cNvPr id="7" name="Slide Number Placeholder 6"/>
          <p:cNvSpPr>
            <a:spLocks noGrp="1"/>
          </p:cNvSpPr>
          <p:nvPr>
            <p:ph type="sldNum" sz="quarter" idx="12"/>
          </p:nvPr>
        </p:nvSpPr>
        <p:spPr/>
        <p:txBody>
          <a:bodyPr/>
          <a:lstStyle/>
          <a:p>
            <a:fld id="{B533ECDC-B0B8-1F4C-9C24-360A9D3A53A8}" type="slidenum">
              <a:rPr kumimoji="1" lang="zh-CN" altLang="en-US" smtClean="0"/>
              <a:t>8</a:t>
            </a:fld>
            <a:endParaRPr kumimoji="1" lang="zh-CN" altLang="en-US"/>
          </a:p>
        </p:txBody>
      </p:sp>
    </p:spTree>
    <p:extLst>
      <p:ext uri="{BB962C8B-B14F-4D97-AF65-F5344CB8AC3E}">
        <p14:creationId xmlns:p14="http://schemas.microsoft.com/office/powerpoint/2010/main" val="86163996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Methodology</a:t>
            </a:r>
            <a:endParaRPr lang="en-US" dirty="0"/>
          </a:p>
        </p:txBody>
      </p:sp>
      <p:pic>
        <p:nvPicPr>
          <p:cNvPr id="4" name="Content Placeholder 3"/>
          <p:cNvPicPr>
            <a:picLocks noGrp="1"/>
          </p:cNvPicPr>
          <p:nvPr>
            <p:ph idx="1"/>
          </p:nvPr>
        </p:nvPicPr>
        <p:blipFill>
          <a:blip r:embed="rId2"/>
          <a:stretch>
            <a:fillRect/>
          </a:stretch>
        </p:blipFill>
        <p:spPr>
          <a:xfrm>
            <a:off x="1832753" y="3862382"/>
            <a:ext cx="8267700" cy="2409825"/>
          </a:xfrm>
          <a:prstGeom prst="rect">
            <a:avLst/>
          </a:prstGeom>
        </p:spPr>
      </p:pic>
      <p:sp>
        <p:nvSpPr>
          <p:cNvPr id="5" name="Rectangle 4"/>
          <p:cNvSpPr/>
          <p:nvPr/>
        </p:nvSpPr>
        <p:spPr>
          <a:xfrm>
            <a:off x="4320481" y="6367096"/>
            <a:ext cx="3551037" cy="369332"/>
          </a:xfrm>
          <a:prstGeom prst="rect">
            <a:avLst/>
          </a:prstGeom>
        </p:spPr>
        <p:txBody>
          <a:bodyPr wrap="none">
            <a:spAutoFit/>
          </a:bodyPr>
          <a:lstStyle/>
          <a:p>
            <a:r>
              <a:rPr lang="en-IN" dirty="0" smtClean="0">
                <a:latin typeface="Times New Roman" panose="02020603050405020304" pitchFamily="18" charset="0"/>
                <a:ea typeface="Calibri" panose="020F0502020204030204" pitchFamily="34" charset="0"/>
              </a:rPr>
              <a:t>Figure: </a:t>
            </a:r>
            <a:r>
              <a:rPr lang="en-IN" dirty="0">
                <a:latin typeface="Times New Roman" panose="02020603050405020304" pitchFamily="18" charset="0"/>
                <a:ea typeface="Calibri" panose="020F0502020204030204" pitchFamily="34" charset="0"/>
              </a:rPr>
              <a:t>Uber Data Analysis Method.</a:t>
            </a:r>
            <a:endParaRPr lang="en-US" dirty="0"/>
          </a:p>
        </p:txBody>
      </p:sp>
      <p:sp>
        <p:nvSpPr>
          <p:cNvPr id="6" name="TextBox 5"/>
          <p:cNvSpPr txBox="1"/>
          <p:nvPr/>
        </p:nvSpPr>
        <p:spPr>
          <a:xfrm>
            <a:off x="887442" y="1816028"/>
            <a:ext cx="9213011" cy="175432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smtClean="0"/>
              <a:t>UBER – Users and Driver application</a:t>
            </a:r>
          </a:p>
          <a:p>
            <a:pPr marL="285750" indent="-285750">
              <a:lnSpc>
                <a:spcPct val="150000"/>
              </a:lnSpc>
              <a:buFont typeface="Arial" panose="020B0604020202020204" pitchFamily="34" charset="0"/>
              <a:buChar char="•"/>
            </a:pPr>
            <a:r>
              <a:rPr lang="en-US" dirty="0" smtClean="0"/>
              <a:t>CSV – Uber data fetched using Uber Application</a:t>
            </a:r>
          </a:p>
          <a:p>
            <a:pPr marL="285750" indent="-285750">
              <a:lnSpc>
                <a:spcPct val="150000"/>
              </a:lnSpc>
              <a:buFont typeface="Arial" panose="020B0604020202020204" pitchFamily="34" charset="0"/>
              <a:buChar char="•"/>
            </a:pPr>
            <a:r>
              <a:rPr lang="en-US" dirty="0" smtClean="0"/>
              <a:t>Google Map – To analyze and display </a:t>
            </a:r>
            <a:r>
              <a:rPr lang="en-US" dirty="0" err="1" smtClean="0"/>
              <a:t>uber</a:t>
            </a:r>
            <a:r>
              <a:rPr lang="en-US" dirty="0" smtClean="0"/>
              <a:t> pick-up and drop-off location using Maps</a:t>
            </a:r>
          </a:p>
          <a:p>
            <a:pPr marL="285750" indent="-285750">
              <a:lnSpc>
                <a:spcPct val="150000"/>
              </a:lnSpc>
              <a:buFont typeface="Arial" panose="020B0604020202020204" pitchFamily="34" charset="0"/>
              <a:buChar char="•"/>
            </a:pPr>
            <a:r>
              <a:rPr lang="en-US" dirty="0" err="1" smtClean="0"/>
              <a:t>Jupyter</a:t>
            </a:r>
            <a:r>
              <a:rPr lang="en-US" dirty="0" smtClean="0"/>
              <a:t> -  Tool used for </a:t>
            </a:r>
            <a:r>
              <a:rPr lang="en-US" dirty="0" err="1" smtClean="0"/>
              <a:t>uber</a:t>
            </a:r>
            <a:r>
              <a:rPr lang="en-US" dirty="0" smtClean="0"/>
              <a:t> data analysis</a:t>
            </a:r>
            <a:endParaRPr lang="en-US" dirty="0"/>
          </a:p>
        </p:txBody>
      </p:sp>
      <p:sp>
        <p:nvSpPr>
          <p:cNvPr id="9" name="Slide Number Placeholder 8"/>
          <p:cNvSpPr>
            <a:spLocks noGrp="1"/>
          </p:cNvSpPr>
          <p:nvPr>
            <p:ph type="sldNum" sz="quarter" idx="12"/>
          </p:nvPr>
        </p:nvSpPr>
        <p:spPr/>
        <p:txBody>
          <a:bodyPr/>
          <a:lstStyle/>
          <a:p>
            <a:fld id="{B533ECDC-B0B8-1F4C-9C24-360A9D3A53A8}" type="slidenum">
              <a:rPr kumimoji="1" lang="zh-CN" altLang="en-US" smtClean="0"/>
              <a:t>9</a:t>
            </a:fld>
            <a:endParaRPr kumimoji="1" lang="zh-CN" altLang="en-US"/>
          </a:p>
        </p:txBody>
      </p:sp>
    </p:spTree>
    <p:extLst>
      <p:ext uri="{BB962C8B-B14F-4D97-AF65-F5344CB8AC3E}">
        <p14:creationId xmlns:p14="http://schemas.microsoft.com/office/powerpoint/2010/main" val="679365894"/>
      </p:ext>
    </p:extLst>
  </p:cSld>
  <p:clrMapOvr>
    <a:masterClrMapping/>
  </p:clrMapOvr>
  <p:timing>
    <p:tnLst>
      <p:par>
        <p:cTn id="1" dur="indefinite" restart="never" nodeType="tmRoot"/>
      </p:par>
    </p:tnLst>
  </p:timing>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清晰">
  <a:themeElements>
    <a:clrScheme name="清晰">
      <a:dk1>
        <a:srgbClr val="292934"/>
      </a:dk1>
      <a:lt1>
        <a:srgbClr val="FFFFFF"/>
      </a:lt1>
      <a:dk2>
        <a:srgbClr val="D2533C"/>
      </a:dk2>
      <a:lt2>
        <a:srgbClr val="F3F2DC"/>
      </a:lt2>
      <a:accent1>
        <a:srgbClr val="93A299"/>
      </a:accent1>
      <a:accent2>
        <a:srgbClr val="AD8F67"/>
      </a:accent2>
      <a:accent3>
        <a:srgbClr val="726056"/>
      </a:accent3>
      <a:accent4>
        <a:srgbClr val="4C5A6A"/>
      </a:accent4>
      <a:accent5>
        <a:srgbClr val="808DA0"/>
      </a:accent5>
      <a:accent6>
        <a:srgbClr val="79463D"/>
      </a:accent6>
      <a:hlink>
        <a:srgbClr val="0000FF"/>
      </a:hlink>
      <a:folHlink>
        <a:srgbClr val="800080"/>
      </a:folHlink>
    </a:clrScheme>
    <a:fontScheme name="Office 经典 2">
      <a:maj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清晰">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1735</TotalTime>
  <Words>665</Words>
  <Application>Microsoft Office PowerPoint</Application>
  <PresentationFormat>Widescreen</PresentationFormat>
  <Paragraphs>116</Paragraphs>
  <Slides>23</Slides>
  <Notes>0</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23</vt:i4>
      </vt:variant>
    </vt:vector>
  </HeadingPairs>
  <TitlesOfParts>
    <vt:vector size="35" baseType="lpstr">
      <vt:lpstr>Arial</vt:lpstr>
      <vt:lpstr>Arial</vt:lpstr>
      <vt:lpstr>Calibri</vt:lpstr>
      <vt:lpstr>Calibri Light</vt:lpstr>
      <vt:lpstr>等线</vt:lpstr>
      <vt:lpstr>Monotype Corsiva</vt:lpstr>
      <vt:lpstr>华文新魏</vt:lpstr>
      <vt:lpstr>Symbol</vt:lpstr>
      <vt:lpstr>Times New Roman</vt:lpstr>
      <vt:lpstr>Wingdings</vt:lpstr>
      <vt:lpstr>Office Theme</vt:lpstr>
      <vt:lpstr>清晰</vt:lpstr>
      <vt:lpstr>PowerPoint Presentation</vt:lpstr>
      <vt:lpstr>What is Uber?</vt:lpstr>
      <vt:lpstr>Uber</vt:lpstr>
      <vt:lpstr>Branding Strategy</vt:lpstr>
      <vt:lpstr>How to use it?</vt:lpstr>
      <vt:lpstr>Uber Data</vt:lpstr>
      <vt:lpstr>Problems Faced by Uber Drivers</vt:lpstr>
      <vt:lpstr>Advantages of Uber Data Analysis</vt:lpstr>
      <vt:lpstr>Methodology</vt:lpstr>
      <vt:lpstr>Methodology</vt:lpstr>
      <vt:lpstr>Uber Data Analysis</vt:lpstr>
      <vt:lpstr>Uber Data Analysis</vt:lpstr>
      <vt:lpstr>Uber Data Analysis</vt:lpstr>
      <vt:lpstr>Central Park Weather Dataset</vt:lpstr>
      <vt:lpstr>Precipitation</vt:lpstr>
      <vt:lpstr>Central Park Temperature.</vt:lpstr>
      <vt:lpstr>Uber Demand </vt:lpstr>
      <vt:lpstr>Comparing Uber Demand and Weather Precipitation</vt:lpstr>
      <vt:lpstr>Pickup location of 29th July 2015.</vt:lpstr>
      <vt:lpstr>Heat Map of Uber Pickup locations.</vt:lpstr>
      <vt:lpstr>Conclusion</vt:lpstr>
      <vt:lpstr>References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Bhanprakash Sp</dc:creator>
  <cp:lastModifiedBy>Bhanprakash Sp</cp:lastModifiedBy>
  <cp:revision>29</cp:revision>
  <dcterms:created xsi:type="dcterms:W3CDTF">2021-05-02T13:55:03Z</dcterms:created>
  <dcterms:modified xsi:type="dcterms:W3CDTF">2021-06-11T09:47:44Z</dcterms:modified>
</cp:coreProperties>
</file>